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31"/>
  </p:notesMasterIdLst>
  <p:sldIdLst>
    <p:sldId id="256" r:id="rId2"/>
    <p:sldId id="257" r:id="rId3"/>
    <p:sldId id="260" r:id="rId4"/>
    <p:sldId id="261" r:id="rId5"/>
    <p:sldId id="300" r:id="rId6"/>
    <p:sldId id="267" r:id="rId7"/>
    <p:sldId id="314" r:id="rId8"/>
    <p:sldId id="273" r:id="rId9"/>
    <p:sldId id="313" r:id="rId10"/>
    <p:sldId id="266" r:id="rId11"/>
    <p:sldId id="264" r:id="rId12"/>
    <p:sldId id="301" r:id="rId13"/>
    <p:sldId id="315" r:id="rId14"/>
    <p:sldId id="309" r:id="rId15"/>
    <p:sldId id="310" r:id="rId16"/>
    <p:sldId id="311" r:id="rId17"/>
    <p:sldId id="312" r:id="rId18"/>
    <p:sldId id="263" r:id="rId19"/>
    <p:sldId id="268" r:id="rId20"/>
    <p:sldId id="302" r:id="rId21"/>
    <p:sldId id="303" r:id="rId22"/>
    <p:sldId id="304" r:id="rId23"/>
    <p:sldId id="305" r:id="rId24"/>
    <p:sldId id="306" r:id="rId25"/>
    <p:sldId id="307" r:id="rId26"/>
    <p:sldId id="277" r:id="rId27"/>
    <p:sldId id="272" r:id="rId28"/>
    <p:sldId id="262" r:id="rId29"/>
    <p:sldId id="279" r:id="rId30"/>
  </p:sldIdLst>
  <p:sldSz cx="9144000" cy="5143500" type="screen16x9"/>
  <p:notesSz cx="6858000" cy="9144000"/>
  <p:embeddedFontLst>
    <p:embeddedFont>
      <p:font typeface="Inter" panose="020B0604020202020204" charset="0"/>
      <p:regular r:id="rId32"/>
      <p:bold r:id="rId33"/>
    </p:embeddedFont>
    <p:embeddedFont>
      <p:font typeface="Rubik Light" panose="020B0604020202020204" charset="-79"/>
      <p:bold r:id="rId34"/>
      <p:boldItalic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5378633-3571-4EBB-8D85-B893A7E65CA8}">
  <a:tblStyle styleId="{A5378633-3571-4EBB-8D85-B893A7E65CA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659" autoAdjust="0"/>
    <p:restoredTop sz="94660"/>
  </p:normalViewPr>
  <p:slideViewPr>
    <p:cSldViewPr snapToGrid="0">
      <p:cViewPr varScale="1">
        <p:scale>
          <a:sx n="108" d="100"/>
          <a:sy n="108" d="100"/>
        </p:scale>
        <p:origin x="638"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viewProps" Target="viewProps.xml"/><Relationship Id="rId40"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4.fntdata"/><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shish Harisinghani" userId="ecb5eaa617aaf462" providerId="LiveId" clId="{662CC635-804A-4E72-833A-B263503DA20A}"/>
    <pc:docChg chg="undo redo custSel addSld delSld modSld sldOrd delMainMaster">
      <pc:chgData name="Kashish Harisinghani" userId="ecb5eaa617aaf462" providerId="LiveId" clId="{662CC635-804A-4E72-833A-B263503DA20A}" dt="2021-03-25T10:43:49.211" v="2593" actId="20577"/>
      <pc:docMkLst>
        <pc:docMk/>
      </pc:docMkLst>
      <pc:sldChg chg="addSp delSp modSp mod ord modNotes">
        <pc:chgData name="Kashish Harisinghani" userId="ecb5eaa617aaf462" providerId="LiveId" clId="{662CC635-804A-4E72-833A-B263503DA20A}" dt="2021-03-24T15:00:05.816" v="1505" actId="1076"/>
        <pc:sldMkLst>
          <pc:docMk/>
          <pc:sldMk cId="0" sldId="257"/>
        </pc:sldMkLst>
        <pc:spChg chg="add del mod">
          <ac:chgData name="Kashish Harisinghani" userId="ecb5eaa617aaf462" providerId="LiveId" clId="{662CC635-804A-4E72-833A-B263503DA20A}" dt="2021-03-24T14:52:49.492" v="1363" actId="478"/>
          <ac:spMkLst>
            <pc:docMk/>
            <pc:sldMk cId="0" sldId="257"/>
            <ac:spMk id="3" creationId="{FEF6907A-7DC2-4D71-99B6-D79A0088A5FE}"/>
          </ac:spMkLst>
        </pc:spChg>
        <pc:spChg chg="add del mod">
          <ac:chgData name="Kashish Harisinghani" userId="ecb5eaa617aaf462" providerId="LiveId" clId="{662CC635-804A-4E72-833A-B263503DA20A}" dt="2021-03-24T14:52:49.492" v="1363" actId="478"/>
          <ac:spMkLst>
            <pc:docMk/>
            <pc:sldMk cId="0" sldId="257"/>
            <ac:spMk id="5" creationId="{8459E32F-2E65-446D-B004-3B58E4A12F41}"/>
          </ac:spMkLst>
        </pc:spChg>
        <pc:spChg chg="add mod">
          <ac:chgData name="Kashish Harisinghani" userId="ecb5eaa617aaf462" providerId="LiveId" clId="{662CC635-804A-4E72-833A-B263503DA20A}" dt="2021-03-24T15:00:05.816" v="1505" actId="1076"/>
          <ac:spMkLst>
            <pc:docMk/>
            <pc:sldMk cId="0" sldId="257"/>
            <ac:spMk id="6" creationId="{4B2B10DA-60B1-401D-A706-F35D2EAA4606}"/>
          </ac:spMkLst>
        </pc:spChg>
        <pc:spChg chg="mod">
          <ac:chgData name="Kashish Harisinghani" userId="ecb5eaa617aaf462" providerId="LiveId" clId="{662CC635-804A-4E72-833A-B263503DA20A}" dt="2021-03-24T14:53:05.186" v="1364"/>
          <ac:spMkLst>
            <pc:docMk/>
            <pc:sldMk cId="0" sldId="257"/>
            <ac:spMk id="9" creationId="{AF558D13-BC53-4BCA-B00F-57B1EAF203E7}"/>
          </ac:spMkLst>
        </pc:spChg>
        <pc:spChg chg="mod">
          <ac:chgData name="Kashish Harisinghani" userId="ecb5eaa617aaf462" providerId="LiveId" clId="{662CC635-804A-4E72-833A-B263503DA20A}" dt="2021-03-24T14:53:05.186" v="1364"/>
          <ac:spMkLst>
            <pc:docMk/>
            <pc:sldMk cId="0" sldId="257"/>
            <ac:spMk id="10" creationId="{7111EE14-39A7-4F84-A499-AF8B4E1797FF}"/>
          </ac:spMkLst>
        </pc:spChg>
        <pc:spChg chg="mod">
          <ac:chgData name="Kashish Harisinghani" userId="ecb5eaa617aaf462" providerId="LiveId" clId="{662CC635-804A-4E72-833A-B263503DA20A}" dt="2021-03-24T14:53:05.186" v="1364"/>
          <ac:spMkLst>
            <pc:docMk/>
            <pc:sldMk cId="0" sldId="257"/>
            <ac:spMk id="12" creationId="{B0FCA5AC-CA3D-4664-BBC7-3E6BFBAB7249}"/>
          </ac:spMkLst>
        </pc:spChg>
        <pc:spChg chg="mod">
          <ac:chgData name="Kashish Harisinghani" userId="ecb5eaa617aaf462" providerId="LiveId" clId="{662CC635-804A-4E72-833A-B263503DA20A}" dt="2021-03-24T14:53:05.186" v="1364"/>
          <ac:spMkLst>
            <pc:docMk/>
            <pc:sldMk cId="0" sldId="257"/>
            <ac:spMk id="13" creationId="{1E61555D-8E3C-4362-A828-056158A79020}"/>
          </ac:spMkLst>
        </pc:spChg>
        <pc:spChg chg="mod">
          <ac:chgData name="Kashish Harisinghani" userId="ecb5eaa617aaf462" providerId="LiveId" clId="{662CC635-804A-4E72-833A-B263503DA20A}" dt="2021-03-24T14:53:05.186" v="1364"/>
          <ac:spMkLst>
            <pc:docMk/>
            <pc:sldMk cId="0" sldId="257"/>
            <ac:spMk id="14" creationId="{4862850D-F6D8-4D01-B37B-37F48BC54B6E}"/>
          </ac:spMkLst>
        </pc:spChg>
        <pc:spChg chg="mod">
          <ac:chgData name="Kashish Harisinghani" userId="ecb5eaa617aaf462" providerId="LiveId" clId="{662CC635-804A-4E72-833A-B263503DA20A}" dt="2021-03-24T14:53:05.186" v="1364"/>
          <ac:spMkLst>
            <pc:docMk/>
            <pc:sldMk cId="0" sldId="257"/>
            <ac:spMk id="15" creationId="{535B909C-B06D-4853-9833-DC2F9E43A9E5}"/>
          </ac:spMkLst>
        </pc:spChg>
        <pc:spChg chg="mod">
          <ac:chgData name="Kashish Harisinghani" userId="ecb5eaa617aaf462" providerId="LiveId" clId="{662CC635-804A-4E72-833A-B263503DA20A}" dt="2021-03-24T14:53:05.186" v="1364"/>
          <ac:spMkLst>
            <pc:docMk/>
            <pc:sldMk cId="0" sldId="257"/>
            <ac:spMk id="16" creationId="{2D447363-4E7F-4D38-BD47-2742E73BD9AB}"/>
          </ac:spMkLst>
        </pc:spChg>
        <pc:spChg chg="mod">
          <ac:chgData name="Kashish Harisinghani" userId="ecb5eaa617aaf462" providerId="LiveId" clId="{662CC635-804A-4E72-833A-B263503DA20A}" dt="2021-03-24T14:53:05.186" v="1364"/>
          <ac:spMkLst>
            <pc:docMk/>
            <pc:sldMk cId="0" sldId="257"/>
            <ac:spMk id="17" creationId="{9068ADEF-04F5-45E7-B2DA-84A13858D0C8}"/>
          </ac:spMkLst>
        </pc:spChg>
        <pc:spChg chg="mod">
          <ac:chgData name="Kashish Harisinghani" userId="ecb5eaa617aaf462" providerId="LiveId" clId="{662CC635-804A-4E72-833A-B263503DA20A}" dt="2021-03-24T14:53:05.186" v="1364"/>
          <ac:spMkLst>
            <pc:docMk/>
            <pc:sldMk cId="0" sldId="257"/>
            <ac:spMk id="18" creationId="{0D86C35A-60AE-4838-9066-1822783EC828}"/>
          </ac:spMkLst>
        </pc:spChg>
        <pc:spChg chg="mod">
          <ac:chgData name="Kashish Harisinghani" userId="ecb5eaa617aaf462" providerId="LiveId" clId="{662CC635-804A-4E72-833A-B263503DA20A}" dt="2021-03-24T14:53:05.186" v="1364"/>
          <ac:spMkLst>
            <pc:docMk/>
            <pc:sldMk cId="0" sldId="257"/>
            <ac:spMk id="19" creationId="{8BB2AA4F-2250-4B03-A989-60D0325D5511}"/>
          </ac:spMkLst>
        </pc:spChg>
        <pc:spChg chg="mod">
          <ac:chgData name="Kashish Harisinghani" userId="ecb5eaa617aaf462" providerId="LiveId" clId="{662CC635-804A-4E72-833A-B263503DA20A}" dt="2021-03-24T14:53:05.186" v="1364"/>
          <ac:spMkLst>
            <pc:docMk/>
            <pc:sldMk cId="0" sldId="257"/>
            <ac:spMk id="20" creationId="{E721DD56-24D7-499A-8C0A-7D4D0B591400}"/>
          </ac:spMkLst>
        </pc:spChg>
        <pc:spChg chg="mod">
          <ac:chgData name="Kashish Harisinghani" userId="ecb5eaa617aaf462" providerId="LiveId" clId="{662CC635-804A-4E72-833A-B263503DA20A}" dt="2021-03-24T14:53:05.186" v="1364"/>
          <ac:spMkLst>
            <pc:docMk/>
            <pc:sldMk cId="0" sldId="257"/>
            <ac:spMk id="21" creationId="{46B83F9F-56B0-48C5-B674-3BE8F636EE32}"/>
          </ac:spMkLst>
        </pc:spChg>
        <pc:spChg chg="mod">
          <ac:chgData name="Kashish Harisinghani" userId="ecb5eaa617aaf462" providerId="LiveId" clId="{662CC635-804A-4E72-833A-B263503DA20A}" dt="2021-03-24T14:53:05.186" v="1364"/>
          <ac:spMkLst>
            <pc:docMk/>
            <pc:sldMk cId="0" sldId="257"/>
            <ac:spMk id="22" creationId="{2DF46465-756F-4B4B-B389-3E01A8E69AFF}"/>
          </ac:spMkLst>
        </pc:spChg>
        <pc:spChg chg="mod">
          <ac:chgData name="Kashish Harisinghani" userId="ecb5eaa617aaf462" providerId="LiveId" clId="{662CC635-804A-4E72-833A-B263503DA20A}" dt="2021-03-24T14:53:05.186" v="1364"/>
          <ac:spMkLst>
            <pc:docMk/>
            <pc:sldMk cId="0" sldId="257"/>
            <ac:spMk id="23" creationId="{EEB741EC-D397-421D-95CF-FF9C36B4FA2C}"/>
          </ac:spMkLst>
        </pc:spChg>
        <pc:spChg chg="mod">
          <ac:chgData name="Kashish Harisinghani" userId="ecb5eaa617aaf462" providerId="LiveId" clId="{662CC635-804A-4E72-833A-B263503DA20A}" dt="2021-03-24T14:53:05.186" v="1364"/>
          <ac:spMkLst>
            <pc:docMk/>
            <pc:sldMk cId="0" sldId="257"/>
            <ac:spMk id="24" creationId="{FB7438BC-3FD8-4BFD-A798-8F00C9C6DC8D}"/>
          </ac:spMkLst>
        </pc:spChg>
        <pc:spChg chg="mod">
          <ac:chgData name="Kashish Harisinghani" userId="ecb5eaa617aaf462" providerId="LiveId" clId="{662CC635-804A-4E72-833A-B263503DA20A}" dt="2021-03-24T14:53:05.186" v="1364"/>
          <ac:spMkLst>
            <pc:docMk/>
            <pc:sldMk cId="0" sldId="257"/>
            <ac:spMk id="25" creationId="{75EF2FD6-C283-4D71-8EFA-4D3AEF720C70}"/>
          </ac:spMkLst>
        </pc:spChg>
        <pc:spChg chg="mod">
          <ac:chgData name="Kashish Harisinghani" userId="ecb5eaa617aaf462" providerId="LiveId" clId="{662CC635-804A-4E72-833A-B263503DA20A}" dt="2021-03-24T14:53:05.186" v="1364"/>
          <ac:spMkLst>
            <pc:docMk/>
            <pc:sldMk cId="0" sldId="257"/>
            <ac:spMk id="26" creationId="{CEB26D23-9F1A-4C39-ABF1-1969570A5E3E}"/>
          </ac:spMkLst>
        </pc:spChg>
        <pc:spChg chg="mod">
          <ac:chgData name="Kashish Harisinghani" userId="ecb5eaa617aaf462" providerId="LiveId" clId="{662CC635-804A-4E72-833A-B263503DA20A}" dt="2021-03-24T14:53:05.186" v="1364"/>
          <ac:spMkLst>
            <pc:docMk/>
            <pc:sldMk cId="0" sldId="257"/>
            <ac:spMk id="27" creationId="{0C018799-6601-40A9-81B0-55DCD98C7181}"/>
          </ac:spMkLst>
        </pc:spChg>
        <pc:spChg chg="mod">
          <ac:chgData name="Kashish Harisinghani" userId="ecb5eaa617aaf462" providerId="LiveId" clId="{662CC635-804A-4E72-833A-B263503DA20A}" dt="2021-03-24T14:53:05.186" v="1364"/>
          <ac:spMkLst>
            <pc:docMk/>
            <pc:sldMk cId="0" sldId="257"/>
            <ac:spMk id="28" creationId="{69CB44DA-97D6-4101-A596-D81239DF3AB2}"/>
          </ac:spMkLst>
        </pc:spChg>
        <pc:spChg chg="mod">
          <ac:chgData name="Kashish Harisinghani" userId="ecb5eaa617aaf462" providerId="LiveId" clId="{662CC635-804A-4E72-833A-B263503DA20A}" dt="2021-03-24T14:53:05.186" v="1364"/>
          <ac:spMkLst>
            <pc:docMk/>
            <pc:sldMk cId="0" sldId="257"/>
            <ac:spMk id="29" creationId="{4B13B188-DCCD-4286-95BA-8192156A84AE}"/>
          </ac:spMkLst>
        </pc:spChg>
        <pc:spChg chg="mod">
          <ac:chgData name="Kashish Harisinghani" userId="ecb5eaa617aaf462" providerId="LiveId" clId="{662CC635-804A-4E72-833A-B263503DA20A}" dt="2021-03-24T14:53:05.186" v="1364"/>
          <ac:spMkLst>
            <pc:docMk/>
            <pc:sldMk cId="0" sldId="257"/>
            <ac:spMk id="30" creationId="{6AA41CA1-FD18-46E8-83AE-F8589744DC4F}"/>
          </ac:spMkLst>
        </pc:spChg>
        <pc:spChg chg="mod">
          <ac:chgData name="Kashish Harisinghani" userId="ecb5eaa617aaf462" providerId="LiveId" clId="{662CC635-804A-4E72-833A-B263503DA20A}" dt="2021-03-24T14:53:05.186" v="1364"/>
          <ac:spMkLst>
            <pc:docMk/>
            <pc:sldMk cId="0" sldId="257"/>
            <ac:spMk id="31" creationId="{BEC6F468-0308-4216-9C2D-503FCF0EF46F}"/>
          </ac:spMkLst>
        </pc:spChg>
        <pc:spChg chg="mod">
          <ac:chgData name="Kashish Harisinghani" userId="ecb5eaa617aaf462" providerId="LiveId" clId="{662CC635-804A-4E72-833A-B263503DA20A}" dt="2021-03-24T14:53:05.186" v="1364"/>
          <ac:spMkLst>
            <pc:docMk/>
            <pc:sldMk cId="0" sldId="257"/>
            <ac:spMk id="32" creationId="{D8FC09DC-A387-45F9-AD29-CF42D62D95BA}"/>
          </ac:spMkLst>
        </pc:spChg>
        <pc:spChg chg="mod">
          <ac:chgData name="Kashish Harisinghani" userId="ecb5eaa617aaf462" providerId="LiveId" clId="{662CC635-804A-4E72-833A-B263503DA20A}" dt="2021-03-24T14:53:05.186" v="1364"/>
          <ac:spMkLst>
            <pc:docMk/>
            <pc:sldMk cId="0" sldId="257"/>
            <ac:spMk id="33" creationId="{BF03827B-A7A4-428B-B699-15970F459DE9}"/>
          </ac:spMkLst>
        </pc:spChg>
        <pc:spChg chg="mod">
          <ac:chgData name="Kashish Harisinghani" userId="ecb5eaa617aaf462" providerId="LiveId" clId="{662CC635-804A-4E72-833A-B263503DA20A}" dt="2021-03-24T14:53:05.186" v="1364"/>
          <ac:spMkLst>
            <pc:docMk/>
            <pc:sldMk cId="0" sldId="257"/>
            <ac:spMk id="34" creationId="{6A39CEB8-6A85-4284-B6E3-C2E0CA559045}"/>
          </ac:spMkLst>
        </pc:spChg>
        <pc:spChg chg="mod">
          <ac:chgData name="Kashish Harisinghani" userId="ecb5eaa617aaf462" providerId="LiveId" clId="{662CC635-804A-4E72-833A-B263503DA20A}" dt="2021-03-24T14:53:05.186" v="1364"/>
          <ac:spMkLst>
            <pc:docMk/>
            <pc:sldMk cId="0" sldId="257"/>
            <ac:spMk id="35" creationId="{2C76DBF2-2656-4875-BBA9-70C5A490F8A7}"/>
          </ac:spMkLst>
        </pc:spChg>
        <pc:spChg chg="mod">
          <ac:chgData name="Kashish Harisinghani" userId="ecb5eaa617aaf462" providerId="LiveId" clId="{662CC635-804A-4E72-833A-B263503DA20A}" dt="2021-03-24T14:53:05.186" v="1364"/>
          <ac:spMkLst>
            <pc:docMk/>
            <pc:sldMk cId="0" sldId="257"/>
            <ac:spMk id="36" creationId="{FF5D002D-358E-4716-B281-62AE4F03F9F9}"/>
          </ac:spMkLst>
        </pc:spChg>
        <pc:spChg chg="mod">
          <ac:chgData name="Kashish Harisinghani" userId="ecb5eaa617aaf462" providerId="LiveId" clId="{662CC635-804A-4E72-833A-B263503DA20A}" dt="2021-03-24T14:53:05.186" v="1364"/>
          <ac:spMkLst>
            <pc:docMk/>
            <pc:sldMk cId="0" sldId="257"/>
            <ac:spMk id="37" creationId="{168E6D72-A444-4E1E-914C-8F61A3C6CCB2}"/>
          </ac:spMkLst>
        </pc:spChg>
        <pc:spChg chg="mod">
          <ac:chgData name="Kashish Harisinghani" userId="ecb5eaa617aaf462" providerId="LiveId" clId="{662CC635-804A-4E72-833A-B263503DA20A}" dt="2021-03-24T14:53:05.186" v="1364"/>
          <ac:spMkLst>
            <pc:docMk/>
            <pc:sldMk cId="0" sldId="257"/>
            <ac:spMk id="38" creationId="{A44ED446-B85E-4149-9C08-5F269038A8EB}"/>
          </ac:spMkLst>
        </pc:spChg>
        <pc:spChg chg="mod">
          <ac:chgData name="Kashish Harisinghani" userId="ecb5eaa617aaf462" providerId="LiveId" clId="{662CC635-804A-4E72-833A-B263503DA20A}" dt="2021-03-24T14:53:05.186" v="1364"/>
          <ac:spMkLst>
            <pc:docMk/>
            <pc:sldMk cId="0" sldId="257"/>
            <ac:spMk id="39" creationId="{BEA9BC6B-FF45-4A28-9D2A-05F3FDEFCBBC}"/>
          </ac:spMkLst>
        </pc:spChg>
        <pc:spChg chg="mod">
          <ac:chgData name="Kashish Harisinghani" userId="ecb5eaa617aaf462" providerId="LiveId" clId="{662CC635-804A-4E72-833A-B263503DA20A}" dt="2021-03-24T14:53:05.186" v="1364"/>
          <ac:spMkLst>
            <pc:docMk/>
            <pc:sldMk cId="0" sldId="257"/>
            <ac:spMk id="40" creationId="{4F631DAF-D8D1-4AEE-92D3-34C8941BFE7B}"/>
          </ac:spMkLst>
        </pc:spChg>
        <pc:spChg chg="mod">
          <ac:chgData name="Kashish Harisinghani" userId="ecb5eaa617aaf462" providerId="LiveId" clId="{662CC635-804A-4E72-833A-B263503DA20A}" dt="2021-03-24T14:53:05.186" v="1364"/>
          <ac:spMkLst>
            <pc:docMk/>
            <pc:sldMk cId="0" sldId="257"/>
            <ac:spMk id="41" creationId="{A57C64CD-EEA5-4A96-8FD9-EBDC20B0A13E}"/>
          </ac:spMkLst>
        </pc:spChg>
        <pc:spChg chg="mod">
          <ac:chgData name="Kashish Harisinghani" userId="ecb5eaa617aaf462" providerId="LiveId" clId="{662CC635-804A-4E72-833A-B263503DA20A}" dt="2021-03-24T14:53:05.186" v="1364"/>
          <ac:spMkLst>
            <pc:docMk/>
            <pc:sldMk cId="0" sldId="257"/>
            <ac:spMk id="42" creationId="{512B96D3-585C-43C7-89AD-4942544E4A2F}"/>
          </ac:spMkLst>
        </pc:spChg>
        <pc:spChg chg="mod">
          <ac:chgData name="Kashish Harisinghani" userId="ecb5eaa617aaf462" providerId="LiveId" clId="{662CC635-804A-4E72-833A-B263503DA20A}" dt="2021-03-24T14:53:05.186" v="1364"/>
          <ac:spMkLst>
            <pc:docMk/>
            <pc:sldMk cId="0" sldId="257"/>
            <ac:spMk id="43" creationId="{DAF98E32-EEAB-4F43-9F75-B547A0BD8F78}"/>
          </ac:spMkLst>
        </pc:spChg>
        <pc:spChg chg="mod">
          <ac:chgData name="Kashish Harisinghani" userId="ecb5eaa617aaf462" providerId="LiveId" clId="{662CC635-804A-4E72-833A-B263503DA20A}" dt="2021-03-24T14:53:05.186" v="1364"/>
          <ac:spMkLst>
            <pc:docMk/>
            <pc:sldMk cId="0" sldId="257"/>
            <ac:spMk id="44" creationId="{30BE345B-A297-49C2-8290-62CE840EE3D3}"/>
          </ac:spMkLst>
        </pc:spChg>
        <pc:spChg chg="mod">
          <ac:chgData name="Kashish Harisinghani" userId="ecb5eaa617aaf462" providerId="LiveId" clId="{662CC635-804A-4E72-833A-B263503DA20A}" dt="2021-03-24T14:53:05.186" v="1364"/>
          <ac:spMkLst>
            <pc:docMk/>
            <pc:sldMk cId="0" sldId="257"/>
            <ac:spMk id="45" creationId="{0562A789-6160-490E-ABC5-B8F34748F6B3}"/>
          </ac:spMkLst>
        </pc:spChg>
        <pc:spChg chg="mod">
          <ac:chgData name="Kashish Harisinghani" userId="ecb5eaa617aaf462" providerId="LiveId" clId="{662CC635-804A-4E72-833A-B263503DA20A}" dt="2021-03-24T14:53:05.186" v="1364"/>
          <ac:spMkLst>
            <pc:docMk/>
            <pc:sldMk cId="0" sldId="257"/>
            <ac:spMk id="46" creationId="{31C42ACD-A73A-4AAD-85C1-B5954C7CE89F}"/>
          </ac:spMkLst>
        </pc:spChg>
        <pc:spChg chg="mod">
          <ac:chgData name="Kashish Harisinghani" userId="ecb5eaa617aaf462" providerId="LiveId" clId="{662CC635-804A-4E72-833A-B263503DA20A}" dt="2021-03-24T14:53:05.186" v="1364"/>
          <ac:spMkLst>
            <pc:docMk/>
            <pc:sldMk cId="0" sldId="257"/>
            <ac:spMk id="47" creationId="{E59E97F4-4B04-438E-8B64-B0B6FA60C966}"/>
          </ac:spMkLst>
        </pc:spChg>
        <pc:spChg chg="mod">
          <ac:chgData name="Kashish Harisinghani" userId="ecb5eaa617aaf462" providerId="LiveId" clId="{662CC635-804A-4E72-833A-B263503DA20A}" dt="2021-03-24T14:53:05.186" v="1364"/>
          <ac:spMkLst>
            <pc:docMk/>
            <pc:sldMk cId="0" sldId="257"/>
            <ac:spMk id="48" creationId="{D0232EF0-1513-4004-AF8C-DF61B9DAE835}"/>
          </ac:spMkLst>
        </pc:spChg>
        <pc:spChg chg="mod">
          <ac:chgData name="Kashish Harisinghani" userId="ecb5eaa617aaf462" providerId="LiveId" clId="{662CC635-804A-4E72-833A-B263503DA20A}" dt="2021-03-24T14:53:05.186" v="1364"/>
          <ac:spMkLst>
            <pc:docMk/>
            <pc:sldMk cId="0" sldId="257"/>
            <ac:spMk id="49" creationId="{7ED06AC3-8542-4B1D-8DD7-83081574A4AB}"/>
          </ac:spMkLst>
        </pc:spChg>
        <pc:spChg chg="mod">
          <ac:chgData name="Kashish Harisinghani" userId="ecb5eaa617aaf462" providerId="LiveId" clId="{662CC635-804A-4E72-833A-B263503DA20A}" dt="2021-03-24T14:53:05.186" v="1364"/>
          <ac:spMkLst>
            <pc:docMk/>
            <pc:sldMk cId="0" sldId="257"/>
            <ac:spMk id="50" creationId="{D1DE357D-D611-4D53-8E48-49E0853208BC}"/>
          </ac:spMkLst>
        </pc:spChg>
        <pc:spChg chg="mod">
          <ac:chgData name="Kashish Harisinghani" userId="ecb5eaa617aaf462" providerId="LiveId" clId="{662CC635-804A-4E72-833A-B263503DA20A}" dt="2021-03-24T14:53:05.186" v="1364"/>
          <ac:spMkLst>
            <pc:docMk/>
            <pc:sldMk cId="0" sldId="257"/>
            <ac:spMk id="51" creationId="{4D1CBF2D-330E-4611-B361-F2223FA20869}"/>
          </ac:spMkLst>
        </pc:spChg>
        <pc:spChg chg="mod">
          <ac:chgData name="Kashish Harisinghani" userId="ecb5eaa617aaf462" providerId="LiveId" clId="{662CC635-804A-4E72-833A-B263503DA20A}" dt="2021-03-24T14:53:05.186" v="1364"/>
          <ac:spMkLst>
            <pc:docMk/>
            <pc:sldMk cId="0" sldId="257"/>
            <ac:spMk id="52" creationId="{9AE413C0-0C64-4041-A2D3-E70697A77D56}"/>
          </ac:spMkLst>
        </pc:spChg>
        <pc:spChg chg="mod">
          <ac:chgData name="Kashish Harisinghani" userId="ecb5eaa617aaf462" providerId="LiveId" clId="{662CC635-804A-4E72-833A-B263503DA20A}" dt="2021-03-24T14:53:05.186" v="1364"/>
          <ac:spMkLst>
            <pc:docMk/>
            <pc:sldMk cId="0" sldId="257"/>
            <ac:spMk id="53" creationId="{C56ACD75-2CAC-41F1-A484-49BFA3B80800}"/>
          </ac:spMkLst>
        </pc:spChg>
        <pc:spChg chg="mod">
          <ac:chgData name="Kashish Harisinghani" userId="ecb5eaa617aaf462" providerId="LiveId" clId="{662CC635-804A-4E72-833A-B263503DA20A}" dt="2021-03-24T14:53:05.186" v="1364"/>
          <ac:spMkLst>
            <pc:docMk/>
            <pc:sldMk cId="0" sldId="257"/>
            <ac:spMk id="54" creationId="{93169F25-4E50-432F-92E7-E74E0CCF3E9B}"/>
          </ac:spMkLst>
        </pc:spChg>
        <pc:spChg chg="mod">
          <ac:chgData name="Kashish Harisinghani" userId="ecb5eaa617aaf462" providerId="LiveId" clId="{662CC635-804A-4E72-833A-B263503DA20A}" dt="2021-03-24T14:53:05.186" v="1364"/>
          <ac:spMkLst>
            <pc:docMk/>
            <pc:sldMk cId="0" sldId="257"/>
            <ac:spMk id="55" creationId="{558BA7C5-5781-4C30-8F19-2249DF8F4B79}"/>
          </ac:spMkLst>
        </pc:spChg>
        <pc:spChg chg="mod">
          <ac:chgData name="Kashish Harisinghani" userId="ecb5eaa617aaf462" providerId="LiveId" clId="{662CC635-804A-4E72-833A-B263503DA20A}" dt="2021-03-24T14:53:05.186" v="1364"/>
          <ac:spMkLst>
            <pc:docMk/>
            <pc:sldMk cId="0" sldId="257"/>
            <ac:spMk id="56" creationId="{77B91E11-AAC9-4EDA-9C40-26482C905BEA}"/>
          </ac:spMkLst>
        </pc:spChg>
        <pc:spChg chg="mod">
          <ac:chgData name="Kashish Harisinghani" userId="ecb5eaa617aaf462" providerId="LiveId" clId="{662CC635-804A-4E72-833A-B263503DA20A}" dt="2021-03-24T14:53:05.186" v="1364"/>
          <ac:spMkLst>
            <pc:docMk/>
            <pc:sldMk cId="0" sldId="257"/>
            <ac:spMk id="57" creationId="{F5338714-E8B9-4B2F-94BD-0A0A6224A9BB}"/>
          </ac:spMkLst>
        </pc:spChg>
        <pc:spChg chg="mod">
          <ac:chgData name="Kashish Harisinghani" userId="ecb5eaa617aaf462" providerId="LiveId" clId="{662CC635-804A-4E72-833A-B263503DA20A}" dt="2021-03-24T14:53:05.186" v="1364"/>
          <ac:spMkLst>
            <pc:docMk/>
            <pc:sldMk cId="0" sldId="257"/>
            <ac:spMk id="58" creationId="{33ADA1F2-9816-4A41-920D-5A31707429DA}"/>
          </ac:spMkLst>
        </pc:spChg>
        <pc:spChg chg="mod">
          <ac:chgData name="Kashish Harisinghani" userId="ecb5eaa617aaf462" providerId="LiveId" clId="{662CC635-804A-4E72-833A-B263503DA20A}" dt="2021-03-24T14:53:05.186" v="1364"/>
          <ac:spMkLst>
            <pc:docMk/>
            <pc:sldMk cId="0" sldId="257"/>
            <ac:spMk id="59" creationId="{C44DE103-3721-411B-87E0-EFC370939BFC}"/>
          </ac:spMkLst>
        </pc:spChg>
        <pc:spChg chg="mod">
          <ac:chgData name="Kashish Harisinghani" userId="ecb5eaa617aaf462" providerId="LiveId" clId="{662CC635-804A-4E72-833A-B263503DA20A}" dt="2021-03-24T14:53:05.186" v="1364"/>
          <ac:spMkLst>
            <pc:docMk/>
            <pc:sldMk cId="0" sldId="257"/>
            <ac:spMk id="60" creationId="{F6E0B17E-ADBC-422F-996D-B3450211DC55}"/>
          </ac:spMkLst>
        </pc:spChg>
        <pc:spChg chg="mod">
          <ac:chgData name="Kashish Harisinghani" userId="ecb5eaa617aaf462" providerId="LiveId" clId="{662CC635-804A-4E72-833A-B263503DA20A}" dt="2021-03-24T14:53:05.186" v="1364"/>
          <ac:spMkLst>
            <pc:docMk/>
            <pc:sldMk cId="0" sldId="257"/>
            <ac:spMk id="61" creationId="{28AD99A5-77A1-4BC0-9665-63EF342ABFE2}"/>
          </ac:spMkLst>
        </pc:spChg>
        <pc:spChg chg="mod">
          <ac:chgData name="Kashish Harisinghani" userId="ecb5eaa617aaf462" providerId="LiveId" clId="{662CC635-804A-4E72-833A-B263503DA20A}" dt="2021-03-24T14:53:05.186" v="1364"/>
          <ac:spMkLst>
            <pc:docMk/>
            <pc:sldMk cId="0" sldId="257"/>
            <ac:spMk id="62" creationId="{6919D86A-BDBB-48D2-AC3E-2C7FC603950C}"/>
          </ac:spMkLst>
        </pc:spChg>
        <pc:spChg chg="mod">
          <ac:chgData name="Kashish Harisinghani" userId="ecb5eaa617aaf462" providerId="LiveId" clId="{662CC635-804A-4E72-833A-B263503DA20A}" dt="2021-03-24T14:53:05.186" v="1364"/>
          <ac:spMkLst>
            <pc:docMk/>
            <pc:sldMk cId="0" sldId="257"/>
            <ac:spMk id="63" creationId="{78780AFE-6940-4E82-B776-471B158190F9}"/>
          </ac:spMkLst>
        </pc:spChg>
        <pc:spChg chg="mod">
          <ac:chgData name="Kashish Harisinghani" userId="ecb5eaa617aaf462" providerId="LiveId" clId="{662CC635-804A-4E72-833A-B263503DA20A}" dt="2021-03-24T14:53:05.186" v="1364"/>
          <ac:spMkLst>
            <pc:docMk/>
            <pc:sldMk cId="0" sldId="257"/>
            <ac:spMk id="64" creationId="{9FFA6991-26AF-45EC-BE62-12676ADBEC69}"/>
          </ac:spMkLst>
        </pc:spChg>
        <pc:spChg chg="mod">
          <ac:chgData name="Kashish Harisinghani" userId="ecb5eaa617aaf462" providerId="LiveId" clId="{662CC635-804A-4E72-833A-B263503DA20A}" dt="2021-03-24T14:53:05.186" v="1364"/>
          <ac:spMkLst>
            <pc:docMk/>
            <pc:sldMk cId="0" sldId="257"/>
            <ac:spMk id="65" creationId="{AE89663F-7BA5-403F-856C-A09EFA032347}"/>
          </ac:spMkLst>
        </pc:spChg>
        <pc:spChg chg="mod">
          <ac:chgData name="Kashish Harisinghani" userId="ecb5eaa617aaf462" providerId="LiveId" clId="{662CC635-804A-4E72-833A-B263503DA20A}" dt="2021-03-24T14:53:05.186" v="1364"/>
          <ac:spMkLst>
            <pc:docMk/>
            <pc:sldMk cId="0" sldId="257"/>
            <ac:spMk id="66" creationId="{D3A7A66E-1A7D-4D08-9FA2-4A52617DEF03}"/>
          </ac:spMkLst>
        </pc:spChg>
        <pc:spChg chg="mod">
          <ac:chgData name="Kashish Harisinghani" userId="ecb5eaa617aaf462" providerId="LiveId" clId="{662CC635-804A-4E72-833A-B263503DA20A}" dt="2021-03-24T14:53:05.186" v="1364"/>
          <ac:spMkLst>
            <pc:docMk/>
            <pc:sldMk cId="0" sldId="257"/>
            <ac:spMk id="67" creationId="{75D2636B-9D4F-4EEA-A60D-886D9D1521D5}"/>
          </ac:spMkLst>
        </pc:spChg>
        <pc:spChg chg="mod">
          <ac:chgData name="Kashish Harisinghani" userId="ecb5eaa617aaf462" providerId="LiveId" clId="{662CC635-804A-4E72-833A-B263503DA20A}" dt="2021-03-24T14:53:05.186" v="1364"/>
          <ac:spMkLst>
            <pc:docMk/>
            <pc:sldMk cId="0" sldId="257"/>
            <ac:spMk id="68" creationId="{0AB9C93C-B271-423C-82B0-2BEFD80B5EA6}"/>
          </ac:spMkLst>
        </pc:spChg>
        <pc:spChg chg="mod">
          <ac:chgData name="Kashish Harisinghani" userId="ecb5eaa617aaf462" providerId="LiveId" clId="{662CC635-804A-4E72-833A-B263503DA20A}" dt="2021-03-24T14:53:05.186" v="1364"/>
          <ac:spMkLst>
            <pc:docMk/>
            <pc:sldMk cId="0" sldId="257"/>
            <ac:spMk id="69" creationId="{41A0608E-2C2A-42D5-8D32-B32F6A5F64D0}"/>
          </ac:spMkLst>
        </pc:spChg>
        <pc:spChg chg="mod">
          <ac:chgData name="Kashish Harisinghani" userId="ecb5eaa617aaf462" providerId="LiveId" clId="{662CC635-804A-4E72-833A-B263503DA20A}" dt="2021-03-24T14:53:05.186" v="1364"/>
          <ac:spMkLst>
            <pc:docMk/>
            <pc:sldMk cId="0" sldId="257"/>
            <ac:spMk id="70" creationId="{DF88B87A-DC9A-4834-A9DD-908988BFBA0A}"/>
          </ac:spMkLst>
        </pc:spChg>
        <pc:spChg chg="mod">
          <ac:chgData name="Kashish Harisinghani" userId="ecb5eaa617aaf462" providerId="LiveId" clId="{662CC635-804A-4E72-833A-B263503DA20A}" dt="2021-03-24T14:53:05.186" v="1364"/>
          <ac:spMkLst>
            <pc:docMk/>
            <pc:sldMk cId="0" sldId="257"/>
            <ac:spMk id="71" creationId="{C2249FF0-E592-45DF-A3EB-AF98E44456FF}"/>
          </ac:spMkLst>
        </pc:spChg>
        <pc:spChg chg="mod">
          <ac:chgData name="Kashish Harisinghani" userId="ecb5eaa617aaf462" providerId="LiveId" clId="{662CC635-804A-4E72-833A-B263503DA20A}" dt="2021-03-24T14:53:05.186" v="1364"/>
          <ac:spMkLst>
            <pc:docMk/>
            <pc:sldMk cId="0" sldId="257"/>
            <ac:spMk id="72" creationId="{2F34EC80-8FFB-4A69-8DF0-38D71A12481A}"/>
          </ac:spMkLst>
        </pc:spChg>
        <pc:spChg chg="mod">
          <ac:chgData name="Kashish Harisinghani" userId="ecb5eaa617aaf462" providerId="LiveId" clId="{662CC635-804A-4E72-833A-B263503DA20A}" dt="2021-03-24T14:53:05.186" v="1364"/>
          <ac:spMkLst>
            <pc:docMk/>
            <pc:sldMk cId="0" sldId="257"/>
            <ac:spMk id="73" creationId="{25D0BC34-0506-456A-8268-D3B416689E19}"/>
          </ac:spMkLst>
        </pc:spChg>
        <pc:spChg chg="mod">
          <ac:chgData name="Kashish Harisinghani" userId="ecb5eaa617aaf462" providerId="LiveId" clId="{662CC635-804A-4E72-833A-B263503DA20A}" dt="2021-03-24T14:53:05.186" v="1364"/>
          <ac:spMkLst>
            <pc:docMk/>
            <pc:sldMk cId="0" sldId="257"/>
            <ac:spMk id="74" creationId="{6B3CE52E-CFA1-4B4C-BFFD-B6DE484514DC}"/>
          </ac:spMkLst>
        </pc:spChg>
        <pc:spChg chg="mod">
          <ac:chgData name="Kashish Harisinghani" userId="ecb5eaa617aaf462" providerId="LiveId" clId="{662CC635-804A-4E72-833A-B263503DA20A}" dt="2021-03-24T14:53:05.186" v="1364"/>
          <ac:spMkLst>
            <pc:docMk/>
            <pc:sldMk cId="0" sldId="257"/>
            <ac:spMk id="75" creationId="{B6D57EAF-2A93-4868-82BD-DD65279049ED}"/>
          </ac:spMkLst>
        </pc:spChg>
        <pc:spChg chg="mod">
          <ac:chgData name="Kashish Harisinghani" userId="ecb5eaa617aaf462" providerId="LiveId" clId="{662CC635-804A-4E72-833A-B263503DA20A}" dt="2021-03-24T14:53:05.186" v="1364"/>
          <ac:spMkLst>
            <pc:docMk/>
            <pc:sldMk cId="0" sldId="257"/>
            <ac:spMk id="76" creationId="{5857ACBE-1CE9-432E-A631-7FB488C8F70C}"/>
          </ac:spMkLst>
        </pc:spChg>
        <pc:spChg chg="mod">
          <ac:chgData name="Kashish Harisinghani" userId="ecb5eaa617aaf462" providerId="LiveId" clId="{662CC635-804A-4E72-833A-B263503DA20A}" dt="2021-03-24T14:53:05.186" v="1364"/>
          <ac:spMkLst>
            <pc:docMk/>
            <pc:sldMk cId="0" sldId="257"/>
            <ac:spMk id="77" creationId="{BC5165EB-B05D-4A84-B9C2-18680CCACC54}"/>
          </ac:spMkLst>
        </pc:spChg>
        <pc:spChg chg="mod">
          <ac:chgData name="Kashish Harisinghani" userId="ecb5eaa617aaf462" providerId="LiveId" clId="{662CC635-804A-4E72-833A-B263503DA20A}" dt="2021-03-24T14:53:05.186" v="1364"/>
          <ac:spMkLst>
            <pc:docMk/>
            <pc:sldMk cId="0" sldId="257"/>
            <ac:spMk id="78" creationId="{EEA67770-C35C-4629-90C7-4C3BD805CDB5}"/>
          </ac:spMkLst>
        </pc:spChg>
        <pc:spChg chg="mod">
          <ac:chgData name="Kashish Harisinghani" userId="ecb5eaa617aaf462" providerId="LiveId" clId="{662CC635-804A-4E72-833A-B263503DA20A}" dt="2021-03-24T14:53:05.186" v="1364"/>
          <ac:spMkLst>
            <pc:docMk/>
            <pc:sldMk cId="0" sldId="257"/>
            <ac:spMk id="79" creationId="{D12E468A-2721-4DB4-A33C-DAF1A45E4671}"/>
          </ac:spMkLst>
        </pc:spChg>
        <pc:spChg chg="mod">
          <ac:chgData name="Kashish Harisinghani" userId="ecb5eaa617aaf462" providerId="LiveId" clId="{662CC635-804A-4E72-833A-B263503DA20A}" dt="2021-03-24T14:53:05.186" v="1364"/>
          <ac:spMkLst>
            <pc:docMk/>
            <pc:sldMk cId="0" sldId="257"/>
            <ac:spMk id="80" creationId="{28682A55-CE46-4375-A72C-689FC26CC1DA}"/>
          </ac:spMkLst>
        </pc:spChg>
        <pc:spChg chg="mod">
          <ac:chgData name="Kashish Harisinghani" userId="ecb5eaa617aaf462" providerId="LiveId" clId="{662CC635-804A-4E72-833A-B263503DA20A}" dt="2021-03-24T14:53:05.186" v="1364"/>
          <ac:spMkLst>
            <pc:docMk/>
            <pc:sldMk cId="0" sldId="257"/>
            <ac:spMk id="81" creationId="{0D16A0F8-F088-4A70-B135-A8E62A09DBAA}"/>
          </ac:spMkLst>
        </pc:spChg>
        <pc:spChg chg="mod">
          <ac:chgData name="Kashish Harisinghani" userId="ecb5eaa617aaf462" providerId="LiveId" clId="{662CC635-804A-4E72-833A-B263503DA20A}" dt="2021-03-24T14:53:05.186" v="1364"/>
          <ac:spMkLst>
            <pc:docMk/>
            <pc:sldMk cId="0" sldId="257"/>
            <ac:spMk id="82" creationId="{23955F8A-79E8-4539-9C57-130DA9C6D475}"/>
          </ac:spMkLst>
        </pc:spChg>
        <pc:spChg chg="mod">
          <ac:chgData name="Kashish Harisinghani" userId="ecb5eaa617aaf462" providerId="LiveId" clId="{662CC635-804A-4E72-833A-B263503DA20A}" dt="2021-03-24T14:53:05.186" v="1364"/>
          <ac:spMkLst>
            <pc:docMk/>
            <pc:sldMk cId="0" sldId="257"/>
            <ac:spMk id="83" creationId="{BE8D350B-F4F1-499F-B08C-A548C6FFBCD5}"/>
          </ac:spMkLst>
        </pc:spChg>
        <pc:spChg chg="mod">
          <ac:chgData name="Kashish Harisinghani" userId="ecb5eaa617aaf462" providerId="LiveId" clId="{662CC635-804A-4E72-833A-B263503DA20A}" dt="2021-03-24T14:53:05.186" v="1364"/>
          <ac:spMkLst>
            <pc:docMk/>
            <pc:sldMk cId="0" sldId="257"/>
            <ac:spMk id="84" creationId="{2F89B1DA-3A64-45C1-9188-77EC6FA80F54}"/>
          </ac:spMkLst>
        </pc:spChg>
        <pc:spChg chg="mod">
          <ac:chgData name="Kashish Harisinghani" userId="ecb5eaa617aaf462" providerId="LiveId" clId="{662CC635-804A-4E72-833A-B263503DA20A}" dt="2021-03-24T14:53:05.186" v="1364"/>
          <ac:spMkLst>
            <pc:docMk/>
            <pc:sldMk cId="0" sldId="257"/>
            <ac:spMk id="85" creationId="{644849FF-C5EF-4ECC-8ABE-FF151FCC2193}"/>
          </ac:spMkLst>
        </pc:spChg>
        <pc:spChg chg="mod">
          <ac:chgData name="Kashish Harisinghani" userId="ecb5eaa617aaf462" providerId="LiveId" clId="{662CC635-804A-4E72-833A-B263503DA20A}" dt="2021-03-24T14:53:05.186" v="1364"/>
          <ac:spMkLst>
            <pc:docMk/>
            <pc:sldMk cId="0" sldId="257"/>
            <ac:spMk id="86" creationId="{AB98BE2F-F749-4811-B442-33ABBC3CE3CA}"/>
          </ac:spMkLst>
        </pc:spChg>
        <pc:spChg chg="mod">
          <ac:chgData name="Kashish Harisinghani" userId="ecb5eaa617aaf462" providerId="LiveId" clId="{662CC635-804A-4E72-833A-B263503DA20A}" dt="2021-03-24T14:53:05.186" v="1364"/>
          <ac:spMkLst>
            <pc:docMk/>
            <pc:sldMk cId="0" sldId="257"/>
            <ac:spMk id="87" creationId="{E123C24A-93FD-436C-9FAC-01F54EBE97BD}"/>
          </ac:spMkLst>
        </pc:spChg>
        <pc:spChg chg="mod">
          <ac:chgData name="Kashish Harisinghani" userId="ecb5eaa617aaf462" providerId="LiveId" clId="{662CC635-804A-4E72-833A-B263503DA20A}" dt="2021-03-24T14:53:05.186" v="1364"/>
          <ac:spMkLst>
            <pc:docMk/>
            <pc:sldMk cId="0" sldId="257"/>
            <ac:spMk id="88" creationId="{F5F64FD5-D769-4D25-BA2E-58511C3F1195}"/>
          </ac:spMkLst>
        </pc:spChg>
        <pc:spChg chg="mod">
          <ac:chgData name="Kashish Harisinghani" userId="ecb5eaa617aaf462" providerId="LiveId" clId="{662CC635-804A-4E72-833A-B263503DA20A}" dt="2021-03-24T14:53:05.186" v="1364"/>
          <ac:spMkLst>
            <pc:docMk/>
            <pc:sldMk cId="0" sldId="257"/>
            <ac:spMk id="89" creationId="{69715FA7-90D9-4AE8-B146-EA59EED52455}"/>
          </ac:spMkLst>
        </pc:spChg>
        <pc:spChg chg="mod">
          <ac:chgData name="Kashish Harisinghani" userId="ecb5eaa617aaf462" providerId="LiveId" clId="{662CC635-804A-4E72-833A-B263503DA20A}" dt="2021-03-24T14:53:05.186" v="1364"/>
          <ac:spMkLst>
            <pc:docMk/>
            <pc:sldMk cId="0" sldId="257"/>
            <ac:spMk id="90" creationId="{5250249C-9F3F-4E8E-96D2-6C533476E92E}"/>
          </ac:spMkLst>
        </pc:spChg>
        <pc:spChg chg="mod">
          <ac:chgData name="Kashish Harisinghani" userId="ecb5eaa617aaf462" providerId="LiveId" clId="{662CC635-804A-4E72-833A-B263503DA20A}" dt="2021-03-24T14:53:05.186" v="1364"/>
          <ac:spMkLst>
            <pc:docMk/>
            <pc:sldMk cId="0" sldId="257"/>
            <ac:spMk id="91" creationId="{DB41F357-3439-427E-A09A-F428FFF8DE31}"/>
          </ac:spMkLst>
        </pc:spChg>
        <pc:spChg chg="mod">
          <ac:chgData name="Kashish Harisinghani" userId="ecb5eaa617aaf462" providerId="LiveId" clId="{662CC635-804A-4E72-833A-B263503DA20A}" dt="2021-03-24T14:53:05.186" v="1364"/>
          <ac:spMkLst>
            <pc:docMk/>
            <pc:sldMk cId="0" sldId="257"/>
            <ac:spMk id="92" creationId="{65FB6A02-9E56-4BF2-B3F1-AC152A5B4C99}"/>
          </ac:spMkLst>
        </pc:spChg>
        <pc:spChg chg="mod">
          <ac:chgData name="Kashish Harisinghani" userId="ecb5eaa617aaf462" providerId="LiveId" clId="{662CC635-804A-4E72-833A-B263503DA20A}" dt="2021-03-24T14:53:05.186" v="1364"/>
          <ac:spMkLst>
            <pc:docMk/>
            <pc:sldMk cId="0" sldId="257"/>
            <ac:spMk id="93" creationId="{069E61A2-9117-4D5C-9BFB-0B15FA4C04CF}"/>
          </ac:spMkLst>
        </pc:spChg>
        <pc:spChg chg="mod">
          <ac:chgData name="Kashish Harisinghani" userId="ecb5eaa617aaf462" providerId="LiveId" clId="{662CC635-804A-4E72-833A-B263503DA20A}" dt="2021-03-24T14:53:05.186" v="1364"/>
          <ac:spMkLst>
            <pc:docMk/>
            <pc:sldMk cId="0" sldId="257"/>
            <ac:spMk id="94" creationId="{3A2B86A8-6CF0-48B6-9C76-602C9C04A8DC}"/>
          </ac:spMkLst>
        </pc:spChg>
        <pc:spChg chg="mod">
          <ac:chgData name="Kashish Harisinghani" userId="ecb5eaa617aaf462" providerId="LiveId" clId="{662CC635-804A-4E72-833A-B263503DA20A}" dt="2021-03-24T14:53:05.186" v="1364"/>
          <ac:spMkLst>
            <pc:docMk/>
            <pc:sldMk cId="0" sldId="257"/>
            <ac:spMk id="95" creationId="{3E63D7D9-FE7F-46D3-8B6A-907C58103286}"/>
          </ac:spMkLst>
        </pc:spChg>
        <pc:spChg chg="mod">
          <ac:chgData name="Kashish Harisinghani" userId="ecb5eaa617aaf462" providerId="LiveId" clId="{662CC635-804A-4E72-833A-B263503DA20A}" dt="2021-03-24T14:53:05.186" v="1364"/>
          <ac:spMkLst>
            <pc:docMk/>
            <pc:sldMk cId="0" sldId="257"/>
            <ac:spMk id="96" creationId="{984FC42F-DEF5-4077-A02D-67BA845F06AD}"/>
          </ac:spMkLst>
        </pc:spChg>
        <pc:spChg chg="mod">
          <ac:chgData name="Kashish Harisinghani" userId="ecb5eaa617aaf462" providerId="LiveId" clId="{662CC635-804A-4E72-833A-B263503DA20A}" dt="2021-03-24T14:53:05.186" v="1364"/>
          <ac:spMkLst>
            <pc:docMk/>
            <pc:sldMk cId="0" sldId="257"/>
            <ac:spMk id="97" creationId="{3569B53E-F8A1-4755-9B56-2804D5C8B4EA}"/>
          </ac:spMkLst>
        </pc:spChg>
        <pc:spChg chg="mod">
          <ac:chgData name="Kashish Harisinghani" userId="ecb5eaa617aaf462" providerId="LiveId" clId="{662CC635-804A-4E72-833A-B263503DA20A}" dt="2021-03-24T14:53:05.186" v="1364"/>
          <ac:spMkLst>
            <pc:docMk/>
            <pc:sldMk cId="0" sldId="257"/>
            <ac:spMk id="98" creationId="{EB81A675-A35C-409C-BF5A-84EB3E2F0AB6}"/>
          </ac:spMkLst>
        </pc:spChg>
        <pc:spChg chg="mod">
          <ac:chgData name="Kashish Harisinghani" userId="ecb5eaa617aaf462" providerId="LiveId" clId="{662CC635-804A-4E72-833A-B263503DA20A}" dt="2021-03-24T14:53:05.186" v="1364"/>
          <ac:spMkLst>
            <pc:docMk/>
            <pc:sldMk cId="0" sldId="257"/>
            <ac:spMk id="99" creationId="{6EE34ADA-CB69-4485-8BCC-C3A888F86043}"/>
          </ac:spMkLst>
        </pc:spChg>
        <pc:spChg chg="mod">
          <ac:chgData name="Kashish Harisinghani" userId="ecb5eaa617aaf462" providerId="LiveId" clId="{662CC635-804A-4E72-833A-B263503DA20A}" dt="2021-03-24T14:53:05.186" v="1364"/>
          <ac:spMkLst>
            <pc:docMk/>
            <pc:sldMk cId="0" sldId="257"/>
            <ac:spMk id="100" creationId="{98019B37-3690-4734-B704-C9E135313410}"/>
          </ac:spMkLst>
        </pc:spChg>
        <pc:spChg chg="mod">
          <ac:chgData name="Kashish Harisinghani" userId="ecb5eaa617aaf462" providerId="LiveId" clId="{662CC635-804A-4E72-833A-B263503DA20A}" dt="2021-03-24T14:53:05.186" v="1364"/>
          <ac:spMkLst>
            <pc:docMk/>
            <pc:sldMk cId="0" sldId="257"/>
            <ac:spMk id="101" creationId="{C3F6BBA6-2D59-45C7-A39B-3DA44160354B}"/>
          </ac:spMkLst>
        </pc:spChg>
        <pc:spChg chg="mod">
          <ac:chgData name="Kashish Harisinghani" userId="ecb5eaa617aaf462" providerId="LiveId" clId="{662CC635-804A-4E72-833A-B263503DA20A}" dt="2021-03-24T14:53:05.186" v="1364"/>
          <ac:spMkLst>
            <pc:docMk/>
            <pc:sldMk cId="0" sldId="257"/>
            <ac:spMk id="102" creationId="{31214220-37FC-4AC1-96F3-00055918825A}"/>
          </ac:spMkLst>
        </pc:spChg>
        <pc:spChg chg="mod">
          <ac:chgData name="Kashish Harisinghani" userId="ecb5eaa617aaf462" providerId="LiveId" clId="{662CC635-804A-4E72-833A-B263503DA20A}" dt="2021-03-24T14:53:05.186" v="1364"/>
          <ac:spMkLst>
            <pc:docMk/>
            <pc:sldMk cId="0" sldId="257"/>
            <ac:spMk id="103" creationId="{16D8E262-429A-4A67-BA7B-AC261E0612BE}"/>
          </ac:spMkLst>
        </pc:spChg>
        <pc:spChg chg="mod">
          <ac:chgData name="Kashish Harisinghani" userId="ecb5eaa617aaf462" providerId="LiveId" clId="{662CC635-804A-4E72-833A-B263503DA20A}" dt="2021-03-24T14:53:05.186" v="1364"/>
          <ac:spMkLst>
            <pc:docMk/>
            <pc:sldMk cId="0" sldId="257"/>
            <ac:spMk id="104" creationId="{7D915F2B-630B-4ECF-8B6A-024B2C642FC7}"/>
          </ac:spMkLst>
        </pc:spChg>
        <pc:spChg chg="mod">
          <ac:chgData name="Kashish Harisinghani" userId="ecb5eaa617aaf462" providerId="LiveId" clId="{662CC635-804A-4E72-833A-B263503DA20A}" dt="2021-03-24T14:53:05.186" v="1364"/>
          <ac:spMkLst>
            <pc:docMk/>
            <pc:sldMk cId="0" sldId="257"/>
            <ac:spMk id="105" creationId="{B6F8CDBB-C291-4DA9-8F97-E11B44F3E78F}"/>
          </ac:spMkLst>
        </pc:spChg>
        <pc:spChg chg="mod">
          <ac:chgData name="Kashish Harisinghani" userId="ecb5eaa617aaf462" providerId="LiveId" clId="{662CC635-804A-4E72-833A-B263503DA20A}" dt="2021-03-24T14:53:05.186" v="1364"/>
          <ac:spMkLst>
            <pc:docMk/>
            <pc:sldMk cId="0" sldId="257"/>
            <ac:spMk id="106" creationId="{EABC3DA1-4E2D-4335-B875-9B0CEA2CC1CF}"/>
          </ac:spMkLst>
        </pc:spChg>
        <pc:spChg chg="mod">
          <ac:chgData name="Kashish Harisinghani" userId="ecb5eaa617aaf462" providerId="LiveId" clId="{662CC635-804A-4E72-833A-B263503DA20A}" dt="2021-03-24T14:53:05.186" v="1364"/>
          <ac:spMkLst>
            <pc:docMk/>
            <pc:sldMk cId="0" sldId="257"/>
            <ac:spMk id="107" creationId="{E3889641-B060-47C6-B8F8-3C2A081D5540}"/>
          </ac:spMkLst>
        </pc:spChg>
        <pc:spChg chg="mod">
          <ac:chgData name="Kashish Harisinghani" userId="ecb5eaa617aaf462" providerId="LiveId" clId="{662CC635-804A-4E72-833A-B263503DA20A}" dt="2021-03-24T14:53:05.186" v="1364"/>
          <ac:spMkLst>
            <pc:docMk/>
            <pc:sldMk cId="0" sldId="257"/>
            <ac:spMk id="108" creationId="{3304A0D2-9778-4915-A88B-8E9D3DF94829}"/>
          </ac:spMkLst>
        </pc:spChg>
        <pc:spChg chg="mod">
          <ac:chgData name="Kashish Harisinghani" userId="ecb5eaa617aaf462" providerId="LiveId" clId="{662CC635-804A-4E72-833A-B263503DA20A}" dt="2021-03-24T14:53:05.186" v="1364"/>
          <ac:spMkLst>
            <pc:docMk/>
            <pc:sldMk cId="0" sldId="257"/>
            <ac:spMk id="109" creationId="{ED95AC69-08D1-4326-83D1-7B8C2542EC19}"/>
          </ac:spMkLst>
        </pc:spChg>
        <pc:spChg chg="mod">
          <ac:chgData name="Kashish Harisinghani" userId="ecb5eaa617aaf462" providerId="LiveId" clId="{662CC635-804A-4E72-833A-B263503DA20A}" dt="2021-03-24T14:53:05.186" v="1364"/>
          <ac:spMkLst>
            <pc:docMk/>
            <pc:sldMk cId="0" sldId="257"/>
            <ac:spMk id="110" creationId="{FD747CC3-60DC-4876-8BDA-9EF3A7B04838}"/>
          </ac:spMkLst>
        </pc:spChg>
        <pc:spChg chg="mod">
          <ac:chgData name="Kashish Harisinghani" userId="ecb5eaa617aaf462" providerId="LiveId" clId="{662CC635-804A-4E72-833A-B263503DA20A}" dt="2021-03-24T14:53:05.186" v="1364"/>
          <ac:spMkLst>
            <pc:docMk/>
            <pc:sldMk cId="0" sldId="257"/>
            <ac:spMk id="111" creationId="{F8A5387B-C465-47BB-BCAE-1B942D03B520}"/>
          </ac:spMkLst>
        </pc:spChg>
        <pc:spChg chg="mod">
          <ac:chgData name="Kashish Harisinghani" userId="ecb5eaa617aaf462" providerId="LiveId" clId="{662CC635-804A-4E72-833A-B263503DA20A}" dt="2021-03-24T14:53:05.186" v="1364"/>
          <ac:spMkLst>
            <pc:docMk/>
            <pc:sldMk cId="0" sldId="257"/>
            <ac:spMk id="112" creationId="{0E1DE226-169B-48D5-BC90-C88634D32301}"/>
          </ac:spMkLst>
        </pc:spChg>
        <pc:spChg chg="mod">
          <ac:chgData name="Kashish Harisinghani" userId="ecb5eaa617aaf462" providerId="LiveId" clId="{662CC635-804A-4E72-833A-B263503DA20A}" dt="2021-03-24T14:53:05.186" v="1364"/>
          <ac:spMkLst>
            <pc:docMk/>
            <pc:sldMk cId="0" sldId="257"/>
            <ac:spMk id="113" creationId="{C1E86CBC-8164-441F-9A48-CB8A75470F2D}"/>
          </ac:spMkLst>
        </pc:spChg>
        <pc:spChg chg="mod">
          <ac:chgData name="Kashish Harisinghani" userId="ecb5eaa617aaf462" providerId="LiveId" clId="{662CC635-804A-4E72-833A-B263503DA20A}" dt="2021-03-24T14:53:05.186" v="1364"/>
          <ac:spMkLst>
            <pc:docMk/>
            <pc:sldMk cId="0" sldId="257"/>
            <ac:spMk id="114" creationId="{19A0C0F9-D7E2-4628-BD84-565C8FD22551}"/>
          </ac:spMkLst>
        </pc:spChg>
        <pc:spChg chg="mod">
          <ac:chgData name="Kashish Harisinghani" userId="ecb5eaa617aaf462" providerId="LiveId" clId="{662CC635-804A-4E72-833A-B263503DA20A}" dt="2021-03-24T14:53:05.186" v="1364"/>
          <ac:spMkLst>
            <pc:docMk/>
            <pc:sldMk cId="0" sldId="257"/>
            <ac:spMk id="115" creationId="{805F7BA0-84A6-4DDF-94BD-A3707566B090}"/>
          </ac:spMkLst>
        </pc:spChg>
        <pc:spChg chg="mod">
          <ac:chgData name="Kashish Harisinghani" userId="ecb5eaa617aaf462" providerId="LiveId" clId="{662CC635-804A-4E72-833A-B263503DA20A}" dt="2021-03-24T14:53:05.186" v="1364"/>
          <ac:spMkLst>
            <pc:docMk/>
            <pc:sldMk cId="0" sldId="257"/>
            <ac:spMk id="116" creationId="{BA9E6B47-6847-4B17-ABF4-4210DFD460F8}"/>
          </ac:spMkLst>
        </pc:spChg>
        <pc:spChg chg="mod">
          <ac:chgData name="Kashish Harisinghani" userId="ecb5eaa617aaf462" providerId="LiveId" clId="{662CC635-804A-4E72-833A-B263503DA20A}" dt="2021-03-24T14:53:05.186" v="1364"/>
          <ac:spMkLst>
            <pc:docMk/>
            <pc:sldMk cId="0" sldId="257"/>
            <ac:spMk id="117" creationId="{D5C3DABA-AB84-47C3-9BEC-C678F0EDE764}"/>
          </ac:spMkLst>
        </pc:spChg>
        <pc:spChg chg="mod">
          <ac:chgData name="Kashish Harisinghani" userId="ecb5eaa617aaf462" providerId="LiveId" clId="{662CC635-804A-4E72-833A-B263503DA20A}" dt="2021-03-24T14:53:05.186" v="1364"/>
          <ac:spMkLst>
            <pc:docMk/>
            <pc:sldMk cId="0" sldId="257"/>
            <ac:spMk id="118" creationId="{508586CC-486F-475C-8985-5DBDF5AFD5B0}"/>
          </ac:spMkLst>
        </pc:spChg>
        <pc:spChg chg="mod">
          <ac:chgData name="Kashish Harisinghani" userId="ecb5eaa617aaf462" providerId="LiveId" clId="{662CC635-804A-4E72-833A-B263503DA20A}" dt="2021-03-24T14:53:05.186" v="1364"/>
          <ac:spMkLst>
            <pc:docMk/>
            <pc:sldMk cId="0" sldId="257"/>
            <ac:spMk id="119" creationId="{F8957A62-BE1F-41F6-8076-E7ED59A32DAB}"/>
          </ac:spMkLst>
        </pc:spChg>
        <pc:spChg chg="mod">
          <ac:chgData name="Kashish Harisinghani" userId="ecb5eaa617aaf462" providerId="LiveId" clId="{662CC635-804A-4E72-833A-B263503DA20A}" dt="2021-03-24T14:53:05.186" v="1364"/>
          <ac:spMkLst>
            <pc:docMk/>
            <pc:sldMk cId="0" sldId="257"/>
            <ac:spMk id="120" creationId="{97523533-157D-467B-AB85-E597B2168E0C}"/>
          </ac:spMkLst>
        </pc:spChg>
        <pc:spChg chg="mod">
          <ac:chgData name="Kashish Harisinghani" userId="ecb5eaa617aaf462" providerId="LiveId" clId="{662CC635-804A-4E72-833A-B263503DA20A}" dt="2021-03-24T14:53:05.186" v="1364"/>
          <ac:spMkLst>
            <pc:docMk/>
            <pc:sldMk cId="0" sldId="257"/>
            <ac:spMk id="121" creationId="{3ABAF8BB-1B69-4845-9CE3-E13AF7C2D407}"/>
          </ac:spMkLst>
        </pc:spChg>
        <pc:spChg chg="mod">
          <ac:chgData name="Kashish Harisinghani" userId="ecb5eaa617aaf462" providerId="LiveId" clId="{662CC635-804A-4E72-833A-B263503DA20A}" dt="2021-03-24T14:53:05.186" v="1364"/>
          <ac:spMkLst>
            <pc:docMk/>
            <pc:sldMk cId="0" sldId="257"/>
            <ac:spMk id="122" creationId="{0687408C-8E78-4B5B-B455-02630DF4B00E}"/>
          </ac:spMkLst>
        </pc:spChg>
        <pc:spChg chg="mod">
          <ac:chgData name="Kashish Harisinghani" userId="ecb5eaa617aaf462" providerId="LiveId" clId="{662CC635-804A-4E72-833A-B263503DA20A}" dt="2021-03-24T14:53:05.186" v="1364"/>
          <ac:spMkLst>
            <pc:docMk/>
            <pc:sldMk cId="0" sldId="257"/>
            <ac:spMk id="123" creationId="{F48A8D06-8613-4330-94CC-A40F0A700997}"/>
          </ac:spMkLst>
        </pc:spChg>
        <pc:spChg chg="mod">
          <ac:chgData name="Kashish Harisinghani" userId="ecb5eaa617aaf462" providerId="LiveId" clId="{662CC635-804A-4E72-833A-B263503DA20A}" dt="2021-03-24T14:53:05.186" v="1364"/>
          <ac:spMkLst>
            <pc:docMk/>
            <pc:sldMk cId="0" sldId="257"/>
            <ac:spMk id="124" creationId="{72CEDEE6-9DF6-4267-8E94-D8C29D9D0824}"/>
          </ac:spMkLst>
        </pc:spChg>
        <pc:spChg chg="mod">
          <ac:chgData name="Kashish Harisinghani" userId="ecb5eaa617aaf462" providerId="LiveId" clId="{662CC635-804A-4E72-833A-B263503DA20A}" dt="2021-03-24T14:53:05.186" v="1364"/>
          <ac:spMkLst>
            <pc:docMk/>
            <pc:sldMk cId="0" sldId="257"/>
            <ac:spMk id="125" creationId="{D3173AE9-F6DE-4240-8790-A72E3E7D1FC5}"/>
          </ac:spMkLst>
        </pc:spChg>
        <pc:spChg chg="mod">
          <ac:chgData name="Kashish Harisinghani" userId="ecb5eaa617aaf462" providerId="LiveId" clId="{662CC635-804A-4E72-833A-B263503DA20A}" dt="2021-03-24T14:53:05.186" v="1364"/>
          <ac:spMkLst>
            <pc:docMk/>
            <pc:sldMk cId="0" sldId="257"/>
            <ac:spMk id="126" creationId="{3A59E9E1-3BBF-4F8D-B1FD-E298969A33F4}"/>
          </ac:spMkLst>
        </pc:spChg>
        <pc:spChg chg="mod">
          <ac:chgData name="Kashish Harisinghani" userId="ecb5eaa617aaf462" providerId="LiveId" clId="{662CC635-804A-4E72-833A-B263503DA20A}" dt="2021-03-24T14:53:05.186" v="1364"/>
          <ac:spMkLst>
            <pc:docMk/>
            <pc:sldMk cId="0" sldId="257"/>
            <ac:spMk id="127" creationId="{D2CF941C-09BB-4A7F-BB36-FE9CC7EDF812}"/>
          </ac:spMkLst>
        </pc:spChg>
        <pc:spChg chg="mod">
          <ac:chgData name="Kashish Harisinghani" userId="ecb5eaa617aaf462" providerId="LiveId" clId="{662CC635-804A-4E72-833A-B263503DA20A}" dt="2021-03-24T14:53:05.186" v="1364"/>
          <ac:spMkLst>
            <pc:docMk/>
            <pc:sldMk cId="0" sldId="257"/>
            <ac:spMk id="128" creationId="{54114944-FB26-4A81-8948-FA17F3580601}"/>
          </ac:spMkLst>
        </pc:spChg>
        <pc:spChg chg="mod">
          <ac:chgData name="Kashish Harisinghani" userId="ecb5eaa617aaf462" providerId="LiveId" clId="{662CC635-804A-4E72-833A-B263503DA20A}" dt="2021-03-24T14:53:05.186" v="1364"/>
          <ac:spMkLst>
            <pc:docMk/>
            <pc:sldMk cId="0" sldId="257"/>
            <ac:spMk id="129" creationId="{32A74B4D-7456-41E0-8197-480392953244}"/>
          </ac:spMkLst>
        </pc:spChg>
        <pc:spChg chg="mod">
          <ac:chgData name="Kashish Harisinghani" userId="ecb5eaa617aaf462" providerId="LiveId" clId="{662CC635-804A-4E72-833A-B263503DA20A}" dt="2021-03-24T14:53:05.186" v="1364"/>
          <ac:spMkLst>
            <pc:docMk/>
            <pc:sldMk cId="0" sldId="257"/>
            <ac:spMk id="130" creationId="{5D5BF15B-3598-4771-82C4-CFCFC95F2E81}"/>
          </ac:spMkLst>
        </pc:spChg>
        <pc:spChg chg="mod">
          <ac:chgData name="Kashish Harisinghani" userId="ecb5eaa617aaf462" providerId="LiveId" clId="{662CC635-804A-4E72-833A-B263503DA20A}" dt="2021-03-24T14:53:05.186" v="1364"/>
          <ac:spMkLst>
            <pc:docMk/>
            <pc:sldMk cId="0" sldId="257"/>
            <ac:spMk id="131" creationId="{B2384724-22D6-418B-994B-84525B52E63F}"/>
          </ac:spMkLst>
        </pc:spChg>
        <pc:spChg chg="mod">
          <ac:chgData name="Kashish Harisinghani" userId="ecb5eaa617aaf462" providerId="LiveId" clId="{662CC635-804A-4E72-833A-B263503DA20A}" dt="2021-03-24T14:53:05.186" v="1364"/>
          <ac:spMkLst>
            <pc:docMk/>
            <pc:sldMk cId="0" sldId="257"/>
            <ac:spMk id="132" creationId="{AB731306-1565-4B4E-B717-CEC9022DFDB6}"/>
          </ac:spMkLst>
        </pc:spChg>
        <pc:spChg chg="mod">
          <ac:chgData name="Kashish Harisinghani" userId="ecb5eaa617aaf462" providerId="LiveId" clId="{662CC635-804A-4E72-833A-B263503DA20A}" dt="2021-03-24T14:53:05.186" v="1364"/>
          <ac:spMkLst>
            <pc:docMk/>
            <pc:sldMk cId="0" sldId="257"/>
            <ac:spMk id="133" creationId="{4584781F-C9EF-4F90-9254-CBC2B71422A6}"/>
          </ac:spMkLst>
        </pc:spChg>
        <pc:spChg chg="mod">
          <ac:chgData name="Kashish Harisinghani" userId="ecb5eaa617aaf462" providerId="LiveId" clId="{662CC635-804A-4E72-833A-B263503DA20A}" dt="2021-03-24T14:53:05.186" v="1364"/>
          <ac:spMkLst>
            <pc:docMk/>
            <pc:sldMk cId="0" sldId="257"/>
            <ac:spMk id="134" creationId="{2D3E28CD-FBE4-475D-B918-44674042749E}"/>
          </ac:spMkLst>
        </pc:spChg>
        <pc:spChg chg="mod">
          <ac:chgData name="Kashish Harisinghani" userId="ecb5eaa617aaf462" providerId="LiveId" clId="{662CC635-804A-4E72-833A-B263503DA20A}" dt="2021-03-24T14:53:05.186" v="1364"/>
          <ac:spMkLst>
            <pc:docMk/>
            <pc:sldMk cId="0" sldId="257"/>
            <ac:spMk id="135" creationId="{151CF6C0-C738-4439-8695-9E820A5B1DE5}"/>
          </ac:spMkLst>
        </pc:spChg>
        <pc:spChg chg="mod">
          <ac:chgData name="Kashish Harisinghani" userId="ecb5eaa617aaf462" providerId="LiveId" clId="{662CC635-804A-4E72-833A-B263503DA20A}" dt="2021-03-24T14:53:05.186" v="1364"/>
          <ac:spMkLst>
            <pc:docMk/>
            <pc:sldMk cId="0" sldId="257"/>
            <ac:spMk id="136" creationId="{90BF3322-1796-4C58-825B-9211C670A35B}"/>
          </ac:spMkLst>
        </pc:spChg>
        <pc:spChg chg="mod">
          <ac:chgData name="Kashish Harisinghani" userId="ecb5eaa617aaf462" providerId="LiveId" clId="{662CC635-804A-4E72-833A-B263503DA20A}" dt="2021-03-24T14:53:05.186" v="1364"/>
          <ac:spMkLst>
            <pc:docMk/>
            <pc:sldMk cId="0" sldId="257"/>
            <ac:spMk id="137" creationId="{8E461BD1-E257-4D87-BF5E-BDA6A470583E}"/>
          </ac:spMkLst>
        </pc:spChg>
        <pc:spChg chg="mod">
          <ac:chgData name="Kashish Harisinghani" userId="ecb5eaa617aaf462" providerId="LiveId" clId="{662CC635-804A-4E72-833A-B263503DA20A}" dt="2021-03-24T14:53:05.186" v="1364"/>
          <ac:spMkLst>
            <pc:docMk/>
            <pc:sldMk cId="0" sldId="257"/>
            <ac:spMk id="138" creationId="{528E9FB7-83FC-4D88-9993-03829EC9E6D0}"/>
          </ac:spMkLst>
        </pc:spChg>
        <pc:spChg chg="mod">
          <ac:chgData name="Kashish Harisinghani" userId="ecb5eaa617aaf462" providerId="LiveId" clId="{662CC635-804A-4E72-833A-B263503DA20A}" dt="2021-03-24T14:53:05.186" v="1364"/>
          <ac:spMkLst>
            <pc:docMk/>
            <pc:sldMk cId="0" sldId="257"/>
            <ac:spMk id="139" creationId="{25330212-9666-4F75-84CF-ADC7A50CBB6A}"/>
          </ac:spMkLst>
        </pc:spChg>
        <pc:spChg chg="mod">
          <ac:chgData name="Kashish Harisinghani" userId="ecb5eaa617aaf462" providerId="LiveId" clId="{662CC635-804A-4E72-833A-B263503DA20A}" dt="2021-03-24T14:53:05.186" v="1364"/>
          <ac:spMkLst>
            <pc:docMk/>
            <pc:sldMk cId="0" sldId="257"/>
            <ac:spMk id="140" creationId="{B9C2CA50-94EE-4784-A867-632ABAFBEB37}"/>
          </ac:spMkLst>
        </pc:spChg>
        <pc:spChg chg="mod">
          <ac:chgData name="Kashish Harisinghani" userId="ecb5eaa617aaf462" providerId="LiveId" clId="{662CC635-804A-4E72-833A-B263503DA20A}" dt="2021-03-24T14:53:05.186" v="1364"/>
          <ac:spMkLst>
            <pc:docMk/>
            <pc:sldMk cId="0" sldId="257"/>
            <ac:spMk id="141" creationId="{B73B071E-35EB-4629-B576-C497C289CA1C}"/>
          </ac:spMkLst>
        </pc:spChg>
        <pc:spChg chg="mod">
          <ac:chgData name="Kashish Harisinghani" userId="ecb5eaa617aaf462" providerId="LiveId" clId="{662CC635-804A-4E72-833A-B263503DA20A}" dt="2021-03-24T14:53:05.186" v="1364"/>
          <ac:spMkLst>
            <pc:docMk/>
            <pc:sldMk cId="0" sldId="257"/>
            <ac:spMk id="142" creationId="{8C529315-32A8-4F67-84A7-7C9D033B061E}"/>
          </ac:spMkLst>
        </pc:spChg>
        <pc:spChg chg="mod">
          <ac:chgData name="Kashish Harisinghani" userId="ecb5eaa617aaf462" providerId="LiveId" clId="{662CC635-804A-4E72-833A-B263503DA20A}" dt="2021-03-24T14:53:05.186" v="1364"/>
          <ac:spMkLst>
            <pc:docMk/>
            <pc:sldMk cId="0" sldId="257"/>
            <ac:spMk id="143" creationId="{C3C9B168-CEE0-459F-AA31-144099D6E3D0}"/>
          </ac:spMkLst>
        </pc:spChg>
        <pc:spChg chg="mod">
          <ac:chgData name="Kashish Harisinghani" userId="ecb5eaa617aaf462" providerId="LiveId" clId="{662CC635-804A-4E72-833A-B263503DA20A}" dt="2021-03-24T14:53:05.186" v="1364"/>
          <ac:spMkLst>
            <pc:docMk/>
            <pc:sldMk cId="0" sldId="257"/>
            <ac:spMk id="144" creationId="{71DE1EE6-AE46-4FC3-8AAA-111EAD3F1292}"/>
          </ac:spMkLst>
        </pc:spChg>
        <pc:spChg chg="mod">
          <ac:chgData name="Kashish Harisinghani" userId="ecb5eaa617aaf462" providerId="LiveId" clId="{662CC635-804A-4E72-833A-B263503DA20A}" dt="2021-03-24T14:53:05.186" v="1364"/>
          <ac:spMkLst>
            <pc:docMk/>
            <pc:sldMk cId="0" sldId="257"/>
            <ac:spMk id="145" creationId="{02496CE3-3C89-4E97-852A-EE8B429B113B}"/>
          </ac:spMkLst>
        </pc:spChg>
        <pc:spChg chg="mod">
          <ac:chgData name="Kashish Harisinghani" userId="ecb5eaa617aaf462" providerId="LiveId" clId="{662CC635-804A-4E72-833A-B263503DA20A}" dt="2021-03-24T14:53:05.186" v="1364"/>
          <ac:spMkLst>
            <pc:docMk/>
            <pc:sldMk cId="0" sldId="257"/>
            <ac:spMk id="146" creationId="{E83B6568-6FE0-4618-BE6A-2CC2E4912B05}"/>
          </ac:spMkLst>
        </pc:spChg>
        <pc:spChg chg="mod">
          <ac:chgData name="Kashish Harisinghani" userId="ecb5eaa617aaf462" providerId="LiveId" clId="{662CC635-804A-4E72-833A-B263503DA20A}" dt="2021-03-24T14:53:05.186" v="1364"/>
          <ac:spMkLst>
            <pc:docMk/>
            <pc:sldMk cId="0" sldId="257"/>
            <ac:spMk id="147" creationId="{FC010467-54ED-4755-994B-260B14EA9E1A}"/>
          </ac:spMkLst>
        </pc:spChg>
        <pc:spChg chg="mod">
          <ac:chgData name="Kashish Harisinghani" userId="ecb5eaa617aaf462" providerId="LiveId" clId="{662CC635-804A-4E72-833A-B263503DA20A}" dt="2021-03-24T14:53:05.186" v="1364"/>
          <ac:spMkLst>
            <pc:docMk/>
            <pc:sldMk cId="0" sldId="257"/>
            <ac:spMk id="148" creationId="{6273F43B-B1E6-4C2C-BD4D-3DBEDF6DFBF9}"/>
          </ac:spMkLst>
        </pc:spChg>
        <pc:spChg chg="mod">
          <ac:chgData name="Kashish Harisinghani" userId="ecb5eaa617aaf462" providerId="LiveId" clId="{662CC635-804A-4E72-833A-B263503DA20A}" dt="2021-03-24T14:53:05.186" v="1364"/>
          <ac:spMkLst>
            <pc:docMk/>
            <pc:sldMk cId="0" sldId="257"/>
            <ac:spMk id="149" creationId="{1F8BE562-41E3-419F-B636-4266FA7D5803}"/>
          </ac:spMkLst>
        </pc:spChg>
        <pc:spChg chg="mod">
          <ac:chgData name="Kashish Harisinghani" userId="ecb5eaa617aaf462" providerId="LiveId" clId="{662CC635-804A-4E72-833A-B263503DA20A}" dt="2021-03-24T14:53:05.186" v="1364"/>
          <ac:spMkLst>
            <pc:docMk/>
            <pc:sldMk cId="0" sldId="257"/>
            <ac:spMk id="150" creationId="{13A34189-0767-4CF3-AF42-1130405EBC85}"/>
          </ac:spMkLst>
        </pc:spChg>
        <pc:spChg chg="mod">
          <ac:chgData name="Kashish Harisinghani" userId="ecb5eaa617aaf462" providerId="LiveId" clId="{662CC635-804A-4E72-833A-B263503DA20A}" dt="2021-03-24T14:53:05.186" v="1364"/>
          <ac:spMkLst>
            <pc:docMk/>
            <pc:sldMk cId="0" sldId="257"/>
            <ac:spMk id="151" creationId="{BD4518BE-B704-4935-A389-18660AEC3F81}"/>
          </ac:spMkLst>
        </pc:spChg>
        <pc:spChg chg="mod">
          <ac:chgData name="Kashish Harisinghani" userId="ecb5eaa617aaf462" providerId="LiveId" clId="{662CC635-804A-4E72-833A-B263503DA20A}" dt="2021-03-24T14:53:05.186" v="1364"/>
          <ac:spMkLst>
            <pc:docMk/>
            <pc:sldMk cId="0" sldId="257"/>
            <ac:spMk id="152" creationId="{8549CA19-865D-4563-8C00-B85AFEE84916}"/>
          </ac:spMkLst>
        </pc:spChg>
        <pc:spChg chg="mod">
          <ac:chgData name="Kashish Harisinghani" userId="ecb5eaa617aaf462" providerId="LiveId" clId="{662CC635-804A-4E72-833A-B263503DA20A}" dt="2021-03-24T14:53:05.186" v="1364"/>
          <ac:spMkLst>
            <pc:docMk/>
            <pc:sldMk cId="0" sldId="257"/>
            <ac:spMk id="153" creationId="{7E1338B3-8171-46EC-ABAC-7501A8A6502B}"/>
          </ac:spMkLst>
        </pc:spChg>
        <pc:spChg chg="mod">
          <ac:chgData name="Kashish Harisinghani" userId="ecb5eaa617aaf462" providerId="LiveId" clId="{662CC635-804A-4E72-833A-B263503DA20A}" dt="2021-03-24T14:53:05.186" v="1364"/>
          <ac:spMkLst>
            <pc:docMk/>
            <pc:sldMk cId="0" sldId="257"/>
            <ac:spMk id="154" creationId="{573994B5-F0DE-4A73-8B25-302A52B12C21}"/>
          </ac:spMkLst>
        </pc:spChg>
        <pc:spChg chg="mod">
          <ac:chgData name="Kashish Harisinghani" userId="ecb5eaa617aaf462" providerId="LiveId" clId="{662CC635-804A-4E72-833A-B263503DA20A}" dt="2021-03-24T14:53:05.186" v="1364"/>
          <ac:spMkLst>
            <pc:docMk/>
            <pc:sldMk cId="0" sldId="257"/>
            <ac:spMk id="155" creationId="{E67D1FC3-C02B-476D-AFB0-37F6F45A7BA4}"/>
          </ac:spMkLst>
        </pc:spChg>
        <pc:spChg chg="mod">
          <ac:chgData name="Kashish Harisinghani" userId="ecb5eaa617aaf462" providerId="LiveId" clId="{662CC635-804A-4E72-833A-B263503DA20A}" dt="2021-03-24T14:53:05.186" v="1364"/>
          <ac:spMkLst>
            <pc:docMk/>
            <pc:sldMk cId="0" sldId="257"/>
            <ac:spMk id="156" creationId="{F0918B9D-0894-4DD5-96FF-535DDAE4676B}"/>
          </ac:spMkLst>
        </pc:spChg>
        <pc:spChg chg="mod">
          <ac:chgData name="Kashish Harisinghani" userId="ecb5eaa617aaf462" providerId="LiveId" clId="{662CC635-804A-4E72-833A-B263503DA20A}" dt="2021-03-24T14:53:05.186" v="1364"/>
          <ac:spMkLst>
            <pc:docMk/>
            <pc:sldMk cId="0" sldId="257"/>
            <ac:spMk id="157" creationId="{71A4A424-95CA-4E97-91E4-6F1859998004}"/>
          </ac:spMkLst>
        </pc:spChg>
        <pc:spChg chg="mod">
          <ac:chgData name="Kashish Harisinghani" userId="ecb5eaa617aaf462" providerId="LiveId" clId="{662CC635-804A-4E72-833A-B263503DA20A}" dt="2021-03-24T14:53:05.186" v="1364"/>
          <ac:spMkLst>
            <pc:docMk/>
            <pc:sldMk cId="0" sldId="257"/>
            <ac:spMk id="158" creationId="{5D494180-B755-4A44-B41D-D6B416A662AA}"/>
          </ac:spMkLst>
        </pc:spChg>
        <pc:spChg chg="mod">
          <ac:chgData name="Kashish Harisinghani" userId="ecb5eaa617aaf462" providerId="LiveId" clId="{662CC635-804A-4E72-833A-B263503DA20A}" dt="2021-03-24T14:53:05.186" v="1364"/>
          <ac:spMkLst>
            <pc:docMk/>
            <pc:sldMk cId="0" sldId="257"/>
            <ac:spMk id="159" creationId="{264C93E4-4D74-4103-BD79-E49FC7CA4A09}"/>
          </ac:spMkLst>
        </pc:spChg>
        <pc:spChg chg="mod">
          <ac:chgData name="Kashish Harisinghani" userId="ecb5eaa617aaf462" providerId="LiveId" clId="{662CC635-804A-4E72-833A-B263503DA20A}" dt="2021-03-24T14:53:05.186" v="1364"/>
          <ac:spMkLst>
            <pc:docMk/>
            <pc:sldMk cId="0" sldId="257"/>
            <ac:spMk id="160" creationId="{D3C7EA89-A383-4C5B-BAB8-B4631AB12E10}"/>
          </ac:spMkLst>
        </pc:spChg>
        <pc:spChg chg="mod">
          <ac:chgData name="Kashish Harisinghani" userId="ecb5eaa617aaf462" providerId="LiveId" clId="{662CC635-804A-4E72-833A-B263503DA20A}" dt="2021-03-24T14:53:05.186" v="1364"/>
          <ac:spMkLst>
            <pc:docMk/>
            <pc:sldMk cId="0" sldId="257"/>
            <ac:spMk id="161" creationId="{36EE932F-CDD2-4D2E-9B44-C1D3C0FA10EC}"/>
          </ac:spMkLst>
        </pc:spChg>
        <pc:spChg chg="mod">
          <ac:chgData name="Kashish Harisinghani" userId="ecb5eaa617aaf462" providerId="LiveId" clId="{662CC635-804A-4E72-833A-B263503DA20A}" dt="2021-03-24T14:53:05.186" v="1364"/>
          <ac:spMkLst>
            <pc:docMk/>
            <pc:sldMk cId="0" sldId="257"/>
            <ac:spMk id="162" creationId="{6F9053AC-9B60-497C-BFDE-2DC8017459C9}"/>
          </ac:spMkLst>
        </pc:spChg>
        <pc:spChg chg="mod">
          <ac:chgData name="Kashish Harisinghani" userId="ecb5eaa617aaf462" providerId="LiveId" clId="{662CC635-804A-4E72-833A-B263503DA20A}" dt="2021-03-24T14:53:05.186" v="1364"/>
          <ac:spMkLst>
            <pc:docMk/>
            <pc:sldMk cId="0" sldId="257"/>
            <ac:spMk id="163" creationId="{8F1C6C9F-FE35-4222-9C06-461F44C8100C}"/>
          </ac:spMkLst>
        </pc:spChg>
        <pc:spChg chg="mod">
          <ac:chgData name="Kashish Harisinghani" userId="ecb5eaa617aaf462" providerId="LiveId" clId="{662CC635-804A-4E72-833A-B263503DA20A}" dt="2021-03-24T14:53:05.186" v="1364"/>
          <ac:spMkLst>
            <pc:docMk/>
            <pc:sldMk cId="0" sldId="257"/>
            <ac:spMk id="164" creationId="{1A4E1132-D884-4B8F-A381-E8395CE8F204}"/>
          </ac:spMkLst>
        </pc:spChg>
        <pc:spChg chg="mod">
          <ac:chgData name="Kashish Harisinghani" userId="ecb5eaa617aaf462" providerId="LiveId" clId="{662CC635-804A-4E72-833A-B263503DA20A}" dt="2021-03-24T14:53:05.186" v="1364"/>
          <ac:spMkLst>
            <pc:docMk/>
            <pc:sldMk cId="0" sldId="257"/>
            <ac:spMk id="165" creationId="{F4CEAA58-4DD2-41F0-9204-2CA9DD2D2BC8}"/>
          </ac:spMkLst>
        </pc:spChg>
        <pc:spChg chg="mod">
          <ac:chgData name="Kashish Harisinghani" userId="ecb5eaa617aaf462" providerId="LiveId" clId="{662CC635-804A-4E72-833A-B263503DA20A}" dt="2021-03-24T14:53:05.186" v="1364"/>
          <ac:spMkLst>
            <pc:docMk/>
            <pc:sldMk cId="0" sldId="257"/>
            <ac:spMk id="166" creationId="{C38B50F6-C080-4A4D-822D-2A6C87E7619C}"/>
          </ac:spMkLst>
        </pc:spChg>
        <pc:spChg chg="mod">
          <ac:chgData name="Kashish Harisinghani" userId="ecb5eaa617aaf462" providerId="LiveId" clId="{662CC635-804A-4E72-833A-B263503DA20A}" dt="2021-03-24T14:53:05.186" v="1364"/>
          <ac:spMkLst>
            <pc:docMk/>
            <pc:sldMk cId="0" sldId="257"/>
            <ac:spMk id="167" creationId="{A20063DA-61E9-4D13-A72D-D3D8B5114DF3}"/>
          </ac:spMkLst>
        </pc:spChg>
        <pc:spChg chg="mod">
          <ac:chgData name="Kashish Harisinghani" userId="ecb5eaa617aaf462" providerId="LiveId" clId="{662CC635-804A-4E72-833A-B263503DA20A}" dt="2021-03-24T14:53:05.186" v="1364"/>
          <ac:spMkLst>
            <pc:docMk/>
            <pc:sldMk cId="0" sldId="257"/>
            <ac:spMk id="168" creationId="{9FA4D173-CAD7-4889-A9E2-BDE85DF16256}"/>
          </ac:spMkLst>
        </pc:spChg>
        <pc:spChg chg="mod">
          <ac:chgData name="Kashish Harisinghani" userId="ecb5eaa617aaf462" providerId="LiveId" clId="{662CC635-804A-4E72-833A-B263503DA20A}" dt="2021-03-24T14:53:05.186" v="1364"/>
          <ac:spMkLst>
            <pc:docMk/>
            <pc:sldMk cId="0" sldId="257"/>
            <ac:spMk id="169" creationId="{74E26E4C-1916-4024-9F86-8053EE9AAD27}"/>
          </ac:spMkLst>
        </pc:spChg>
        <pc:spChg chg="mod">
          <ac:chgData name="Kashish Harisinghani" userId="ecb5eaa617aaf462" providerId="LiveId" clId="{662CC635-804A-4E72-833A-B263503DA20A}" dt="2021-03-24T14:53:05.186" v="1364"/>
          <ac:spMkLst>
            <pc:docMk/>
            <pc:sldMk cId="0" sldId="257"/>
            <ac:spMk id="170" creationId="{F54C86EE-DCF7-45F5-AE20-25D832D0D6A1}"/>
          </ac:spMkLst>
        </pc:spChg>
        <pc:spChg chg="mod">
          <ac:chgData name="Kashish Harisinghani" userId="ecb5eaa617aaf462" providerId="LiveId" clId="{662CC635-804A-4E72-833A-B263503DA20A}" dt="2021-03-24T14:53:05.186" v="1364"/>
          <ac:spMkLst>
            <pc:docMk/>
            <pc:sldMk cId="0" sldId="257"/>
            <ac:spMk id="172" creationId="{00C41A2C-DE12-4E95-9771-D3D6837FE071}"/>
          </ac:spMkLst>
        </pc:spChg>
        <pc:spChg chg="mod">
          <ac:chgData name="Kashish Harisinghani" userId="ecb5eaa617aaf462" providerId="LiveId" clId="{662CC635-804A-4E72-833A-B263503DA20A}" dt="2021-03-24T14:53:05.186" v="1364"/>
          <ac:spMkLst>
            <pc:docMk/>
            <pc:sldMk cId="0" sldId="257"/>
            <ac:spMk id="173" creationId="{A5C6D201-C2A9-454C-B881-001689C33EA9}"/>
          </ac:spMkLst>
        </pc:spChg>
        <pc:spChg chg="mod">
          <ac:chgData name="Kashish Harisinghani" userId="ecb5eaa617aaf462" providerId="LiveId" clId="{662CC635-804A-4E72-833A-B263503DA20A}" dt="2021-03-24T14:53:05.186" v="1364"/>
          <ac:spMkLst>
            <pc:docMk/>
            <pc:sldMk cId="0" sldId="257"/>
            <ac:spMk id="174" creationId="{6F865B66-008E-4D0C-BFC8-216264ED88FB}"/>
          </ac:spMkLst>
        </pc:spChg>
        <pc:spChg chg="mod">
          <ac:chgData name="Kashish Harisinghani" userId="ecb5eaa617aaf462" providerId="LiveId" clId="{662CC635-804A-4E72-833A-B263503DA20A}" dt="2021-03-24T14:53:05.186" v="1364"/>
          <ac:spMkLst>
            <pc:docMk/>
            <pc:sldMk cId="0" sldId="257"/>
            <ac:spMk id="175" creationId="{0F3BECBD-70B0-44D1-A3C4-6DB808CD91C0}"/>
          </ac:spMkLst>
        </pc:spChg>
        <pc:spChg chg="mod">
          <ac:chgData name="Kashish Harisinghani" userId="ecb5eaa617aaf462" providerId="LiveId" clId="{662CC635-804A-4E72-833A-B263503DA20A}" dt="2021-03-24T14:53:05.186" v="1364"/>
          <ac:spMkLst>
            <pc:docMk/>
            <pc:sldMk cId="0" sldId="257"/>
            <ac:spMk id="176" creationId="{BEA69250-5929-4842-924A-EBCDCE18A954}"/>
          </ac:spMkLst>
        </pc:spChg>
        <pc:spChg chg="mod">
          <ac:chgData name="Kashish Harisinghani" userId="ecb5eaa617aaf462" providerId="LiveId" clId="{662CC635-804A-4E72-833A-B263503DA20A}" dt="2021-03-24T14:53:05.186" v="1364"/>
          <ac:spMkLst>
            <pc:docMk/>
            <pc:sldMk cId="0" sldId="257"/>
            <ac:spMk id="177" creationId="{5C828496-F2E4-4291-915A-3FBACB3615AB}"/>
          </ac:spMkLst>
        </pc:spChg>
        <pc:spChg chg="mod">
          <ac:chgData name="Kashish Harisinghani" userId="ecb5eaa617aaf462" providerId="LiveId" clId="{662CC635-804A-4E72-833A-B263503DA20A}" dt="2021-03-24T14:53:05.186" v="1364"/>
          <ac:spMkLst>
            <pc:docMk/>
            <pc:sldMk cId="0" sldId="257"/>
            <ac:spMk id="178" creationId="{DAC66C3A-9A9D-48AB-8786-8460D96890AF}"/>
          </ac:spMkLst>
        </pc:spChg>
        <pc:spChg chg="mod">
          <ac:chgData name="Kashish Harisinghani" userId="ecb5eaa617aaf462" providerId="LiveId" clId="{662CC635-804A-4E72-833A-B263503DA20A}" dt="2021-03-24T14:53:05.186" v="1364"/>
          <ac:spMkLst>
            <pc:docMk/>
            <pc:sldMk cId="0" sldId="257"/>
            <ac:spMk id="179" creationId="{35A9A9E7-7484-4452-B6F1-D11485C23936}"/>
          </ac:spMkLst>
        </pc:spChg>
        <pc:spChg chg="mod">
          <ac:chgData name="Kashish Harisinghani" userId="ecb5eaa617aaf462" providerId="LiveId" clId="{662CC635-804A-4E72-833A-B263503DA20A}" dt="2021-03-24T14:53:05.186" v="1364"/>
          <ac:spMkLst>
            <pc:docMk/>
            <pc:sldMk cId="0" sldId="257"/>
            <ac:spMk id="180" creationId="{CB1F528C-50FA-425A-AF67-AFFED087F922}"/>
          </ac:spMkLst>
        </pc:spChg>
        <pc:spChg chg="mod">
          <ac:chgData name="Kashish Harisinghani" userId="ecb5eaa617aaf462" providerId="LiveId" clId="{662CC635-804A-4E72-833A-B263503DA20A}" dt="2021-03-24T14:53:05.186" v="1364"/>
          <ac:spMkLst>
            <pc:docMk/>
            <pc:sldMk cId="0" sldId="257"/>
            <ac:spMk id="181" creationId="{2CFC629A-9E61-4F8A-AAEB-78B956E21EF0}"/>
          </ac:spMkLst>
        </pc:spChg>
        <pc:spChg chg="mod">
          <ac:chgData name="Kashish Harisinghani" userId="ecb5eaa617aaf462" providerId="LiveId" clId="{662CC635-804A-4E72-833A-B263503DA20A}" dt="2021-03-24T14:53:05.186" v="1364"/>
          <ac:spMkLst>
            <pc:docMk/>
            <pc:sldMk cId="0" sldId="257"/>
            <ac:spMk id="182" creationId="{8C2036D2-0253-4314-9A06-094501A040BC}"/>
          </ac:spMkLst>
        </pc:spChg>
        <pc:spChg chg="mod">
          <ac:chgData name="Kashish Harisinghani" userId="ecb5eaa617aaf462" providerId="LiveId" clId="{662CC635-804A-4E72-833A-B263503DA20A}" dt="2021-03-24T14:53:05.186" v="1364"/>
          <ac:spMkLst>
            <pc:docMk/>
            <pc:sldMk cId="0" sldId="257"/>
            <ac:spMk id="183" creationId="{750053F9-B132-4CA2-828A-C3E9BD298742}"/>
          </ac:spMkLst>
        </pc:spChg>
        <pc:spChg chg="mod">
          <ac:chgData name="Kashish Harisinghani" userId="ecb5eaa617aaf462" providerId="LiveId" clId="{662CC635-804A-4E72-833A-B263503DA20A}" dt="2021-03-24T14:53:05.186" v="1364"/>
          <ac:spMkLst>
            <pc:docMk/>
            <pc:sldMk cId="0" sldId="257"/>
            <ac:spMk id="184" creationId="{14F737E7-15B3-47AB-A172-30155B665FC3}"/>
          </ac:spMkLst>
        </pc:spChg>
        <pc:spChg chg="mod">
          <ac:chgData name="Kashish Harisinghani" userId="ecb5eaa617aaf462" providerId="LiveId" clId="{662CC635-804A-4E72-833A-B263503DA20A}" dt="2021-03-24T14:53:05.186" v="1364"/>
          <ac:spMkLst>
            <pc:docMk/>
            <pc:sldMk cId="0" sldId="257"/>
            <ac:spMk id="185" creationId="{EFC20A13-A5AE-4581-8A77-C73C22468D1A}"/>
          </ac:spMkLst>
        </pc:spChg>
        <pc:spChg chg="mod">
          <ac:chgData name="Kashish Harisinghani" userId="ecb5eaa617aaf462" providerId="LiveId" clId="{662CC635-804A-4E72-833A-B263503DA20A}" dt="2021-03-24T14:53:05.186" v="1364"/>
          <ac:spMkLst>
            <pc:docMk/>
            <pc:sldMk cId="0" sldId="257"/>
            <ac:spMk id="186" creationId="{C9E737A7-BB7B-4C31-9A64-CD223FFDC48F}"/>
          </ac:spMkLst>
        </pc:spChg>
        <pc:spChg chg="mod">
          <ac:chgData name="Kashish Harisinghani" userId="ecb5eaa617aaf462" providerId="LiveId" clId="{662CC635-804A-4E72-833A-B263503DA20A}" dt="2021-03-24T14:53:05.186" v="1364"/>
          <ac:spMkLst>
            <pc:docMk/>
            <pc:sldMk cId="0" sldId="257"/>
            <ac:spMk id="187" creationId="{84070D28-DEBC-4589-AFBE-216937D7D19F}"/>
          </ac:spMkLst>
        </pc:spChg>
        <pc:spChg chg="mod">
          <ac:chgData name="Kashish Harisinghani" userId="ecb5eaa617aaf462" providerId="LiveId" clId="{662CC635-804A-4E72-833A-B263503DA20A}" dt="2021-03-24T14:53:05.186" v="1364"/>
          <ac:spMkLst>
            <pc:docMk/>
            <pc:sldMk cId="0" sldId="257"/>
            <ac:spMk id="188" creationId="{DB5C3C79-C151-41E0-A411-80DEE37E2C07}"/>
          </ac:spMkLst>
        </pc:spChg>
        <pc:spChg chg="mod">
          <ac:chgData name="Kashish Harisinghani" userId="ecb5eaa617aaf462" providerId="LiveId" clId="{662CC635-804A-4E72-833A-B263503DA20A}" dt="2021-03-24T14:53:05.186" v="1364"/>
          <ac:spMkLst>
            <pc:docMk/>
            <pc:sldMk cId="0" sldId="257"/>
            <ac:spMk id="189" creationId="{D9446B7D-A6B5-419F-A5FA-9F3EB0592DA6}"/>
          </ac:spMkLst>
        </pc:spChg>
        <pc:spChg chg="mod">
          <ac:chgData name="Kashish Harisinghani" userId="ecb5eaa617aaf462" providerId="LiveId" clId="{662CC635-804A-4E72-833A-B263503DA20A}" dt="2021-03-24T14:53:05.186" v="1364"/>
          <ac:spMkLst>
            <pc:docMk/>
            <pc:sldMk cId="0" sldId="257"/>
            <ac:spMk id="190" creationId="{2847A738-60B1-4C3D-AF01-5004BC5E0ACD}"/>
          </ac:spMkLst>
        </pc:spChg>
        <pc:spChg chg="mod">
          <ac:chgData name="Kashish Harisinghani" userId="ecb5eaa617aaf462" providerId="LiveId" clId="{662CC635-804A-4E72-833A-B263503DA20A}" dt="2021-03-24T14:53:05.186" v="1364"/>
          <ac:spMkLst>
            <pc:docMk/>
            <pc:sldMk cId="0" sldId="257"/>
            <ac:spMk id="191" creationId="{E1126583-08A0-4D96-B0E8-B152E6420F98}"/>
          </ac:spMkLst>
        </pc:spChg>
        <pc:spChg chg="mod">
          <ac:chgData name="Kashish Harisinghani" userId="ecb5eaa617aaf462" providerId="LiveId" clId="{662CC635-804A-4E72-833A-B263503DA20A}" dt="2021-03-24T14:53:05.186" v="1364"/>
          <ac:spMkLst>
            <pc:docMk/>
            <pc:sldMk cId="0" sldId="257"/>
            <ac:spMk id="192" creationId="{3BA53E50-6681-4602-83BB-7A72D4CCD1F1}"/>
          </ac:spMkLst>
        </pc:spChg>
        <pc:spChg chg="mod">
          <ac:chgData name="Kashish Harisinghani" userId="ecb5eaa617aaf462" providerId="LiveId" clId="{662CC635-804A-4E72-833A-B263503DA20A}" dt="2021-03-24T14:53:05.186" v="1364"/>
          <ac:spMkLst>
            <pc:docMk/>
            <pc:sldMk cId="0" sldId="257"/>
            <ac:spMk id="193" creationId="{72BCF6A6-CFE4-4D7B-8C8B-502144AEF0CC}"/>
          </ac:spMkLst>
        </pc:spChg>
        <pc:spChg chg="mod">
          <ac:chgData name="Kashish Harisinghani" userId="ecb5eaa617aaf462" providerId="LiveId" clId="{662CC635-804A-4E72-833A-B263503DA20A}" dt="2021-03-24T14:53:05.186" v="1364"/>
          <ac:spMkLst>
            <pc:docMk/>
            <pc:sldMk cId="0" sldId="257"/>
            <ac:spMk id="194" creationId="{E16C9961-3F6D-4A79-8614-32114C6F0D52}"/>
          </ac:spMkLst>
        </pc:spChg>
        <pc:spChg chg="mod">
          <ac:chgData name="Kashish Harisinghani" userId="ecb5eaa617aaf462" providerId="LiveId" clId="{662CC635-804A-4E72-833A-B263503DA20A}" dt="2021-03-24T14:53:05.186" v="1364"/>
          <ac:spMkLst>
            <pc:docMk/>
            <pc:sldMk cId="0" sldId="257"/>
            <ac:spMk id="195" creationId="{DC4F280D-ACD8-4808-8C18-BBC824854AE7}"/>
          </ac:spMkLst>
        </pc:spChg>
        <pc:spChg chg="mod">
          <ac:chgData name="Kashish Harisinghani" userId="ecb5eaa617aaf462" providerId="LiveId" clId="{662CC635-804A-4E72-833A-B263503DA20A}" dt="2021-03-24T14:53:05.186" v="1364"/>
          <ac:spMkLst>
            <pc:docMk/>
            <pc:sldMk cId="0" sldId="257"/>
            <ac:spMk id="196" creationId="{3378AC96-B407-4F71-86C1-EC01BF031E05}"/>
          </ac:spMkLst>
        </pc:spChg>
        <pc:spChg chg="mod">
          <ac:chgData name="Kashish Harisinghani" userId="ecb5eaa617aaf462" providerId="LiveId" clId="{662CC635-804A-4E72-833A-B263503DA20A}" dt="2021-03-24T14:53:05.186" v="1364"/>
          <ac:spMkLst>
            <pc:docMk/>
            <pc:sldMk cId="0" sldId="257"/>
            <ac:spMk id="197" creationId="{F205B1B1-1DE6-4D55-91B8-E65AA9CE7EB6}"/>
          </ac:spMkLst>
        </pc:spChg>
        <pc:spChg chg="mod">
          <ac:chgData name="Kashish Harisinghani" userId="ecb5eaa617aaf462" providerId="LiveId" clId="{662CC635-804A-4E72-833A-B263503DA20A}" dt="2021-03-24T14:53:05.186" v="1364"/>
          <ac:spMkLst>
            <pc:docMk/>
            <pc:sldMk cId="0" sldId="257"/>
            <ac:spMk id="198" creationId="{6AACF7F6-E3E2-4EA7-B63F-F7D1226C06B7}"/>
          </ac:spMkLst>
        </pc:spChg>
        <pc:spChg chg="mod">
          <ac:chgData name="Kashish Harisinghani" userId="ecb5eaa617aaf462" providerId="LiveId" clId="{662CC635-804A-4E72-833A-B263503DA20A}" dt="2021-03-24T14:53:05.186" v="1364"/>
          <ac:spMkLst>
            <pc:docMk/>
            <pc:sldMk cId="0" sldId="257"/>
            <ac:spMk id="199" creationId="{E349757A-D1E1-460B-9DF7-F6CCAA5CECE9}"/>
          </ac:spMkLst>
        </pc:spChg>
        <pc:spChg chg="mod">
          <ac:chgData name="Kashish Harisinghani" userId="ecb5eaa617aaf462" providerId="LiveId" clId="{662CC635-804A-4E72-833A-B263503DA20A}" dt="2021-03-24T14:53:05.186" v="1364"/>
          <ac:spMkLst>
            <pc:docMk/>
            <pc:sldMk cId="0" sldId="257"/>
            <ac:spMk id="200" creationId="{6179022B-C97D-4C21-9293-887D9965C3EE}"/>
          </ac:spMkLst>
        </pc:spChg>
        <pc:spChg chg="mod">
          <ac:chgData name="Kashish Harisinghani" userId="ecb5eaa617aaf462" providerId="LiveId" clId="{662CC635-804A-4E72-833A-B263503DA20A}" dt="2021-03-24T14:53:05.186" v="1364"/>
          <ac:spMkLst>
            <pc:docMk/>
            <pc:sldMk cId="0" sldId="257"/>
            <ac:spMk id="201" creationId="{1E19D16C-D677-46A5-909B-C6289E27C78C}"/>
          </ac:spMkLst>
        </pc:spChg>
        <pc:spChg chg="mod">
          <ac:chgData name="Kashish Harisinghani" userId="ecb5eaa617aaf462" providerId="LiveId" clId="{662CC635-804A-4E72-833A-B263503DA20A}" dt="2021-03-24T14:53:05.186" v="1364"/>
          <ac:spMkLst>
            <pc:docMk/>
            <pc:sldMk cId="0" sldId="257"/>
            <ac:spMk id="202" creationId="{3F34836E-87AB-41D3-83F1-623BC11F7556}"/>
          </ac:spMkLst>
        </pc:spChg>
        <pc:spChg chg="mod">
          <ac:chgData name="Kashish Harisinghani" userId="ecb5eaa617aaf462" providerId="LiveId" clId="{662CC635-804A-4E72-833A-B263503DA20A}" dt="2021-03-24T14:53:05.186" v="1364"/>
          <ac:spMkLst>
            <pc:docMk/>
            <pc:sldMk cId="0" sldId="257"/>
            <ac:spMk id="203" creationId="{6C3226A0-8B94-4E6A-AB5B-238D411CFD21}"/>
          </ac:spMkLst>
        </pc:spChg>
        <pc:spChg chg="mod">
          <ac:chgData name="Kashish Harisinghani" userId="ecb5eaa617aaf462" providerId="LiveId" clId="{662CC635-804A-4E72-833A-B263503DA20A}" dt="2021-03-24T14:53:05.186" v="1364"/>
          <ac:spMkLst>
            <pc:docMk/>
            <pc:sldMk cId="0" sldId="257"/>
            <ac:spMk id="204" creationId="{DACFA166-36E8-4C7D-BD68-23D43D5AB9D8}"/>
          </ac:spMkLst>
        </pc:spChg>
        <pc:spChg chg="mod">
          <ac:chgData name="Kashish Harisinghani" userId="ecb5eaa617aaf462" providerId="LiveId" clId="{662CC635-804A-4E72-833A-B263503DA20A}" dt="2021-03-24T14:53:05.186" v="1364"/>
          <ac:spMkLst>
            <pc:docMk/>
            <pc:sldMk cId="0" sldId="257"/>
            <ac:spMk id="205" creationId="{FD0EDBED-A2B1-4255-84A6-6C4547208356}"/>
          </ac:spMkLst>
        </pc:spChg>
        <pc:spChg chg="mod">
          <ac:chgData name="Kashish Harisinghani" userId="ecb5eaa617aaf462" providerId="LiveId" clId="{662CC635-804A-4E72-833A-B263503DA20A}" dt="2021-03-24T14:53:05.186" v="1364"/>
          <ac:spMkLst>
            <pc:docMk/>
            <pc:sldMk cId="0" sldId="257"/>
            <ac:spMk id="206" creationId="{F8260457-41A4-42DB-9BE5-4911AD9E74DD}"/>
          </ac:spMkLst>
        </pc:spChg>
        <pc:spChg chg="mod">
          <ac:chgData name="Kashish Harisinghani" userId="ecb5eaa617aaf462" providerId="LiveId" clId="{662CC635-804A-4E72-833A-B263503DA20A}" dt="2021-03-24T14:53:05.186" v="1364"/>
          <ac:spMkLst>
            <pc:docMk/>
            <pc:sldMk cId="0" sldId="257"/>
            <ac:spMk id="207" creationId="{1A7C8329-0873-4138-B68C-F16B1CA16AE9}"/>
          </ac:spMkLst>
        </pc:spChg>
        <pc:spChg chg="mod">
          <ac:chgData name="Kashish Harisinghani" userId="ecb5eaa617aaf462" providerId="LiveId" clId="{662CC635-804A-4E72-833A-B263503DA20A}" dt="2021-03-24T14:53:05.186" v="1364"/>
          <ac:spMkLst>
            <pc:docMk/>
            <pc:sldMk cId="0" sldId="257"/>
            <ac:spMk id="208" creationId="{611C2DC0-FA26-4BBD-8DC3-1FECF2F24F5D}"/>
          </ac:spMkLst>
        </pc:spChg>
        <pc:spChg chg="mod">
          <ac:chgData name="Kashish Harisinghani" userId="ecb5eaa617aaf462" providerId="LiveId" clId="{662CC635-804A-4E72-833A-B263503DA20A}" dt="2021-03-24T14:53:05.186" v="1364"/>
          <ac:spMkLst>
            <pc:docMk/>
            <pc:sldMk cId="0" sldId="257"/>
            <ac:spMk id="209" creationId="{65D1F0CF-7FEF-486C-B9DF-CF7BAB76FB29}"/>
          </ac:spMkLst>
        </pc:spChg>
        <pc:spChg chg="mod">
          <ac:chgData name="Kashish Harisinghani" userId="ecb5eaa617aaf462" providerId="LiveId" clId="{662CC635-804A-4E72-833A-B263503DA20A}" dt="2021-03-24T14:53:05.186" v="1364"/>
          <ac:spMkLst>
            <pc:docMk/>
            <pc:sldMk cId="0" sldId="257"/>
            <ac:spMk id="210" creationId="{4EB4CA17-DC3D-41A9-9D12-FE7255278476}"/>
          </ac:spMkLst>
        </pc:spChg>
        <pc:spChg chg="mod">
          <ac:chgData name="Kashish Harisinghani" userId="ecb5eaa617aaf462" providerId="LiveId" clId="{662CC635-804A-4E72-833A-B263503DA20A}" dt="2021-03-24T14:53:05.186" v="1364"/>
          <ac:spMkLst>
            <pc:docMk/>
            <pc:sldMk cId="0" sldId="257"/>
            <ac:spMk id="211" creationId="{E9F5F3C6-0DF4-44A9-A792-4643297D6DAC}"/>
          </ac:spMkLst>
        </pc:spChg>
        <pc:spChg chg="mod">
          <ac:chgData name="Kashish Harisinghani" userId="ecb5eaa617aaf462" providerId="LiveId" clId="{662CC635-804A-4E72-833A-B263503DA20A}" dt="2021-03-24T14:53:05.186" v="1364"/>
          <ac:spMkLst>
            <pc:docMk/>
            <pc:sldMk cId="0" sldId="257"/>
            <ac:spMk id="212" creationId="{7DD6E9BB-578D-4E4B-B109-F9E8AF8F1E44}"/>
          </ac:spMkLst>
        </pc:spChg>
        <pc:spChg chg="mod">
          <ac:chgData name="Kashish Harisinghani" userId="ecb5eaa617aaf462" providerId="LiveId" clId="{662CC635-804A-4E72-833A-B263503DA20A}" dt="2021-03-24T14:53:05.186" v="1364"/>
          <ac:spMkLst>
            <pc:docMk/>
            <pc:sldMk cId="0" sldId="257"/>
            <ac:spMk id="213" creationId="{3B943C7F-D38B-42C3-89D0-19F1BDBCC008}"/>
          </ac:spMkLst>
        </pc:spChg>
        <pc:spChg chg="mod">
          <ac:chgData name="Kashish Harisinghani" userId="ecb5eaa617aaf462" providerId="LiveId" clId="{662CC635-804A-4E72-833A-B263503DA20A}" dt="2021-03-24T14:53:05.186" v="1364"/>
          <ac:spMkLst>
            <pc:docMk/>
            <pc:sldMk cId="0" sldId="257"/>
            <ac:spMk id="214" creationId="{74AE2848-A315-4D56-96E8-AD1A931B41D8}"/>
          </ac:spMkLst>
        </pc:spChg>
        <pc:spChg chg="mod">
          <ac:chgData name="Kashish Harisinghani" userId="ecb5eaa617aaf462" providerId="LiveId" clId="{662CC635-804A-4E72-833A-B263503DA20A}" dt="2021-03-24T14:53:05.186" v="1364"/>
          <ac:spMkLst>
            <pc:docMk/>
            <pc:sldMk cId="0" sldId="257"/>
            <ac:spMk id="215" creationId="{8A02D960-B6A4-4A28-BD65-9E3A2B0A5156}"/>
          </ac:spMkLst>
        </pc:spChg>
        <pc:spChg chg="mod">
          <ac:chgData name="Kashish Harisinghani" userId="ecb5eaa617aaf462" providerId="LiveId" clId="{662CC635-804A-4E72-833A-B263503DA20A}" dt="2021-03-24T14:53:05.186" v="1364"/>
          <ac:spMkLst>
            <pc:docMk/>
            <pc:sldMk cId="0" sldId="257"/>
            <ac:spMk id="216" creationId="{CB01A39A-6E66-42EE-9FF7-5A2A2CBE4750}"/>
          </ac:spMkLst>
        </pc:spChg>
        <pc:spChg chg="mod">
          <ac:chgData name="Kashish Harisinghani" userId="ecb5eaa617aaf462" providerId="LiveId" clId="{662CC635-804A-4E72-833A-B263503DA20A}" dt="2021-03-24T14:53:05.186" v="1364"/>
          <ac:spMkLst>
            <pc:docMk/>
            <pc:sldMk cId="0" sldId="257"/>
            <ac:spMk id="217" creationId="{B97561C3-4FCD-4D33-8ADB-19515968C731}"/>
          </ac:spMkLst>
        </pc:spChg>
        <pc:spChg chg="mod">
          <ac:chgData name="Kashish Harisinghani" userId="ecb5eaa617aaf462" providerId="LiveId" clId="{662CC635-804A-4E72-833A-B263503DA20A}" dt="2021-03-24T14:53:05.186" v="1364"/>
          <ac:spMkLst>
            <pc:docMk/>
            <pc:sldMk cId="0" sldId="257"/>
            <ac:spMk id="218" creationId="{3FFE097F-789A-4868-BC1B-1CA430917BFC}"/>
          </ac:spMkLst>
        </pc:spChg>
        <pc:spChg chg="mod">
          <ac:chgData name="Kashish Harisinghani" userId="ecb5eaa617aaf462" providerId="LiveId" clId="{662CC635-804A-4E72-833A-B263503DA20A}" dt="2021-03-24T14:53:05.186" v="1364"/>
          <ac:spMkLst>
            <pc:docMk/>
            <pc:sldMk cId="0" sldId="257"/>
            <ac:spMk id="219" creationId="{D850A945-1891-47C9-B788-F06CBE93828A}"/>
          </ac:spMkLst>
        </pc:spChg>
        <pc:spChg chg="mod">
          <ac:chgData name="Kashish Harisinghani" userId="ecb5eaa617aaf462" providerId="LiveId" clId="{662CC635-804A-4E72-833A-B263503DA20A}" dt="2021-03-24T14:53:05.186" v="1364"/>
          <ac:spMkLst>
            <pc:docMk/>
            <pc:sldMk cId="0" sldId="257"/>
            <ac:spMk id="220" creationId="{38D76E42-BD2F-4B05-8F6C-35E2E40E1A24}"/>
          </ac:spMkLst>
        </pc:spChg>
        <pc:spChg chg="mod">
          <ac:chgData name="Kashish Harisinghani" userId="ecb5eaa617aaf462" providerId="LiveId" clId="{662CC635-804A-4E72-833A-B263503DA20A}" dt="2021-03-24T14:53:05.186" v="1364"/>
          <ac:spMkLst>
            <pc:docMk/>
            <pc:sldMk cId="0" sldId="257"/>
            <ac:spMk id="221" creationId="{4F814533-9E59-47D0-8D11-FD50454DD360}"/>
          </ac:spMkLst>
        </pc:spChg>
        <pc:spChg chg="mod">
          <ac:chgData name="Kashish Harisinghani" userId="ecb5eaa617aaf462" providerId="LiveId" clId="{662CC635-804A-4E72-833A-B263503DA20A}" dt="2021-03-24T14:53:05.186" v="1364"/>
          <ac:spMkLst>
            <pc:docMk/>
            <pc:sldMk cId="0" sldId="257"/>
            <ac:spMk id="222" creationId="{6CC1751D-B1F5-4BD0-AD0A-E921950A27FA}"/>
          </ac:spMkLst>
        </pc:spChg>
        <pc:spChg chg="mod">
          <ac:chgData name="Kashish Harisinghani" userId="ecb5eaa617aaf462" providerId="LiveId" clId="{662CC635-804A-4E72-833A-B263503DA20A}" dt="2021-03-24T14:53:05.186" v="1364"/>
          <ac:spMkLst>
            <pc:docMk/>
            <pc:sldMk cId="0" sldId="257"/>
            <ac:spMk id="223" creationId="{3FE7DFD6-056F-4BFD-847A-668DFA131585}"/>
          </ac:spMkLst>
        </pc:spChg>
        <pc:spChg chg="mod">
          <ac:chgData name="Kashish Harisinghani" userId="ecb5eaa617aaf462" providerId="LiveId" clId="{662CC635-804A-4E72-833A-B263503DA20A}" dt="2021-03-24T14:53:05.186" v="1364"/>
          <ac:spMkLst>
            <pc:docMk/>
            <pc:sldMk cId="0" sldId="257"/>
            <ac:spMk id="224" creationId="{0E571DE2-C895-4FB6-A017-893C79D9A097}"/>
          </ac:spMkLst>
        </pc:spChg>
        <pc:spChg chg="mod">
          <ac:chgData name="Kashish Harisinghani" userId="ecb5eaa617aaf462" providerId="LiveId" clId="{662CC635-804A-4E72-833A-B263503DA20A}" dt="2021-03-24T14:53:05.186" v="1364"/>
          <ac:spMkLst>
            <pc:docMk/>
            <pc:sldMk cId="0" sldId="257"/>
            <ac:spMk id="225" creationId="{10BF545A-F339-4031-8C8F-769568E43B93}"/>
          </ac:spMkLst>
        </pc:spChg>
        <pc:spChg chg="mod">
          <ac:chgData name="Kashish Harisinghani" userId="ecb5eaa617aaf462" providerId="LiveId" clId="{662CC635-804A-4E72-833A-B263503DA20A}" dt="2021-03-24T14:53:05.186" v="1364"/>
          <ac:spMkLst>
            <pc:docMk/>
            <pc:sldMk cId="0" sldId="257"/>
            <ac:spMk id="226" creationId="{386E3933-EE58-4F76-A641-78CF87243FB3}"/>
          </ac:spMkLst>
        </pc:spChg>
        <pc:spChg chg="mod">
          <ac:chgData name="Kashish Harisinghani" userId="ecb5eaa617aaf462" providerId="LiveId" clId="{662CC635-804A-4E72-833A-B263503DA20A}" dt="2021-03-24T14:53:05.186" v="1364"/>
          <ac:spMkLst>
            <pc:docMk/>
            <pc:sldMk cId="0" sldId="257"/>
            <ac:spMk id="227" creationId="{CEB6DA22-573F-417D-A1CE-0F4F2D10D172}"/>
          </ac:spMkLst>
        </pc:spChg>
        <pc:spChg chg="mod">
          <ac:chgData name="Kashish Harisinghani" userId="ecb5eaa617aaf462" providerId="LiveId" clId="{662CC635-804A-4E72-833A-B263503DA20A}" dt="2021-03-24T14:53:05.186" v="1364"/>
          <ac:spMkLst>
            <pc:docMk/>
            <pc:sldMk cId="0" sldId="257"/>
            <ac:spMk id="228" creationId="{82D45652-97E1-4F83-91C1-07AE127FADFB}"/>
          </ac:spMkLst>
        </pc:spChg>
        <pc:spChg chg="mod">
          <ac:chgData name="Kashish Harisinghani" userId="ecb5eaa617aaf462" providerId="LiveId" clId="{662CC635-804A-4E72-833A-B263503DA20A}" dt="2021-03-24T14:53:05.186" v="1364"/>
          <ac:spMkLst>
            <pc:docMk/>
            <pc:sldMk cId="0" sldId="257"/>
            <ac:spMk id="229" creationId="{E50F2E13-F373-4699-865C-2A763276AA1D}"/>
          </ac:spMkLst>
        </pc:spChg>
        <pc:spChg chg="mod">
          <ac:chgData name="Kashish Harisinghani" userId="ecb5eaa617aaf462" providerId="LiveId" clId="{662CC635-804A-4E72-833A-B263503DA20A}" dt="2021-03-24T14:53:05.186" v="1364"/>
          <ac:spMkLst>
            <pc:docMk/>
            <pc:sldMk cId="0" sldId="257"/>
            <ac:spMk id="230" creationId="{28611DC1-AE80-49B0-8257-851DFF8FCD27}"/>
          </ac:spMkLst>
        </pc:spChg>
        <pc:spChg chg="mod">
          <ac:chgData name="Kashish Harisinghani" userId="ecb5eaa617aaf462" providerId="LiveId" clId="{662CC635-804A-4E72-833A-B263503DA20A}" dt="2021-03-24T14:53:05.186" v="1364"/>
          <ac:spMkLst>
            <pc:docMk/>
            <pc:sldMk cId="0" sldId="257"/>
            <ac:spMk id="231" creationId="{2ECDE403-4C4A-4DA1-840D-8A147F001164}"/>
          </ac:spMkLst>
        </pc:spChg>
        <pc:spChg chg="mod">
          <ac:chgData name="Kashish Harisinghani" userId="ecb5eaa617aaf462" providerId="LiveId" clId="{662CC635-804A-4E72-833A-B263503DA20A}" dt="2021-03-24T14:53:05.186" v="1364"/>
          <ac:spMkLst>
            <pc:docMk/>
            <pc:sldMk cId="0" sldId="257"/>
            <ac:spMk id="232" creationId="{50327923-EDE7-4F4E-B148-DC5BB571114C}"/>
          </ac:spMkLst>
        </pc:spChg>
        <pc:spChg chg="mod">
          <ac:chgData name="Kashish Harisinghani" userId="ecb5eaa617aaf462" providerId="LiveId" clId="{662CC635-804A-4E72-833A-B263503DA20A}" dt="2021-03-24T14:53:05.186" v="1364"/>
          <ac:spMkLst>
            <pc:docMk/>
            <pc:sldMk cId="0" sldId="257"/>
            <ac:spMk id="233" creationId="{9190F236-4046-43B5-94BB-24FF522FE2EA}"/>
          </ac:spMkLst>
        </pc:spChg>
        <pc:spChg chg="mod">
          <ac:chgData name="Kashish Harisinghani" userId="ecb5eaa617aaf462" providerId="LiveId" clId="{662CC635-804A-4E72-833A-B263503DA20A}" dt="2021-03-24T14:53:05.186" v="1364"/>
          <ac:spMkLst>
            <pc:docMk/>
            <pc:sldMk cId="0" sldId="257"/>
            <ac:spMk id="234" creationId="{92C9AF8C-E9C1-4307-B9BB-4D0FEFB293EE}"/>
          </ac:spMkLst>
        </pc:spChg>
        <pc:spChg chg="mod">
          <ac:chgData name="Kashish Harisinghani" userId="ecb5eaa617aaf462" providerId="LiveId" clId="{662CC635-804A-4E72-833A-B263503DA20A}" dt="2021-03-24T14:53:05.186" v="1364"/>
          <ac:spMkLst>
            <pc:docMk/>
            <pc:sldMk cId="0" sldId="257"/>
            <ac:spMk id="235" creationId="{D7317928-ED16-430D-BAE4-958658E8732F}"/>
          </ac:spMkLst>
        </pc:spChg>
        <pc:spChg chg="mod">
          <ac:chgData name="Kashish Harisinghani" userId="ecb5eaa617aaf462" providerId="LiveId" clId="{662CC635-804A-4E72-833A-B263503DA20A}" dt="2021-03-24T14:53:05.186" v="1364"/>
          <ac:spMkLst>
            <pc:docMk/>
            <pc:sldMk cId="0" sldId="257"/>
            <ac:spMk id="236" creationId="{9C6C937A-8566-4CED-A36D-5BCA7624A0C9}"/>
          </ac:spMkLst>
        </pc:spChg>
        <pc:spChg chg="mod">
          <ac:chgData name="Kashish Harisinghani" userId="ecb5eaa617aaf462" providerId="LiveId" clId="{662CC635-804A-4E72-833A-B263503DA20A}" dt="2021-03-24T14:53:05.186" v="1364"/>
          <ac:spMkLst>
            <pc:docMk/>
            <pc:sldMk cId="0" sldId="257"/>
            <ac:spMk id="237" creationId="{A7CF3E95-036B-4BD0-B6DB-741B33656D8A}"/>
          </ac:spMkLst>
        </pc:spChg>
        <pc:spChg chg="mod">
          <ac:chgData name="Kashish Harisinghani" userId="ecb5eaa617aaf462" providerId="LiveId" clId="{662CC635-804A-4E72-833A-B263503DA20A}" dt="2021-03-24T14:53:05.186" v="1364"/>
          <ac:spMkLst>
            <pc:docMk/>
            <pc:sldMk cId="0" sldId="257"/>
            <ac:spMk id="238" creationId="{3496DA83-2378-4FAB-9C30-21A14250522C}"/>
          </ac:spMkLst>
        </pc:spChg>
        <pc:spChg chg="mod">
          <ac:chgData name="Kashish Harisinghani" userId="ecb5eaa617aaf462" providerId="LiveId" clId="{662CC635-804A-4E72-833A-B263503DA20A}" dt="2021-03-24T14:53:05.186" v="1364"/>
          <ac:spMkLst>
            <pc:docMk/>
            <pc:sldMk cId="0" sldId="257"/>
            <ac:spMk id="239" creationId="{166B1859-31D6-48A9-9B2B-E3B58611A620}"/>
          </ac:spMkLst>
        </pc:spChg>
        <pc:spChg chg="mod">
          <ac:chgData name="Kashish Harisinghani" userId="ecb5eaa617aaf462" providerId="LiveId" clId="{662CC635-804A-4E72-833A-B263503DA20A}" dt="2021-03-24T14:53:05.186" v="1364"/>
          <ac:spMkLst>
            <pc:docMk/>
            <pc:sldMk cId="0" sldId="257"/>
            <ac:spMk id="240" creationId="{BA9FFB14-68EF-45D5-977C-CBFCEF54784B}"/>
          </ac:spMkLst>
        </pc:spChg>
        <pc:spChg chg="mod">
          <ac:chgData name="Kashish Harisinghani" userId="ecb5eaa617aaf462" providerId="LiveId" clId="{662CC635-804A-4E72-833A-B263503DA20A}" dt="2021-03-24T14:53:05.186" v="1364"/>
          <ac:spMkLst>
            <pc:docMk/>
            <pc:sldMk cId="0" sldId="257"/>
            <ac:spMk id="241" creationId="{A3959072-4347-4CC2-A4B4-6B5FE90DB967}"/>
          </ac:spMkLst>
        </pc:spChg>
        <pc:spChg chg="mod">
          <ac:chgData name="Kashish Harisinghani" userId="ecb5eaa617aaf462" providerId="LiveId" clId="{662CC635-804A-4E72-833A-B263503DA20A}" dt="2021-03-24T14:53:05.186" v="1364"/>
          <ac:spMkLst>
            <pc:docMk/>
            <pc:sldMk cId="0" sldId="257"/>
            <ac:spMk id="242" creationId="{5C47DA8B-0DDA-4D7B-910E-FD8F184F22CD}"/>
          </ac:spMkLst>
        </pc:spChg>
        <pc:spChg chg="mod">
          <ac:chgData name="Kashish Harisinghani" userId="ecb5eaa617aaf462" providerId="LiveId" clId="{662CC635-804A-4E72-833A-B263503DA20A}" dt="2021-03-24T14:53:05.186" v="1364"/>
          <ac:spMkLst>
            <pc:docMk/>
            <pc:sldMk cId="0" sldId="257"/>
            <ac:spMk id="243" creationId="{DAD2827E-C674-4960-85E8-10099D14B511}"/>
          </ac:spMkLst>
        </pc:spChg>
        <pc:spChg chg="mod">
          <ac:chgData name="Kashish Harisinghani" userId="ecb5eaa617aaf462" providerId="LiveId" clId="{662CC635-804A-4E72-833A-B263503DA20A}" dt="2021-03-24T14:53:05.186" v="1364"/>
          <ac:spMkLst>
            <pc:docMk/>
            <pc:sldMk cId="0" sldId="257"/>
            <ac:spMk id="244" creationId="{35E3426A-351B-4ABB-A333-B655AA21A437}"/>
          </ac:spMkLst>
        </pc:spChg>
        <pc:spChg chg="mod">
          <ac:chgData name="Kashish Harisinghani" userId="ecb5eaa617aaf462" providerId="LiveId" clId="{662CC635-804A-4E72-833A-B263503DA20A}" dt="2021-03-24T14:53:05.186" v="1364"/>
          <ac:spMkLst>
            <pc:docMk/>
            <pc:sldMk cId="0" sldId="257"/>
            <ac:spMk id="245" creationId="{EEE5B87F-799B-4758-9B78-957782215F6F}"/>
          </ac:spMkLst>
        </pc:spChg>
        <pc:spChg chg="mod">
          <ac:chgData name="Kashish Harisinghani" userId="ecb5eaa617aaf462" providerId="LiveId" clId="{662CC635-804A-4E72-833A-B263503DA20A}" dt="2021-03-24T14:53:05.186" v="1364"/>
          <ac:spMkLst>
            <pc:docMk/>
            <pc:sldMk cId="0" sldId="257"/>
            <ac:spMk id="246" creationId="{5F76654F-BD93-4243-AB2A-AF4A23FE7311}"/>
          </ac:spMkLst>
        </pc:spChg>
        <pc:spChg chg="mod">
          <ac:chgData name="Kashish Harisinghani" userId="ecb5eaa617aaf462" providerId="LiveId" clId="{662CC635-804A-4E72-833A-B263503DA20A}" dt="2021-03-24T14:53:05.186" v="1364"/>
          <ac:spMkLst>
            <pc:docMk/>
            <pc:sldMk cId="0" sldId="257"/>
            <ac:spMk id="247" creationId="{77E320A0-4301-4954-947C-62CDD06EAE3D}"/>
          </ac:spMkLst>
        </pc:spChg>
        <pc:spChg chg="mod">
          <ac:chgData name="Kashish Harisinghani" userId="ecb5eaa617aaf462" providerId="LiveId" clId="{662CC635-804A-4E72-833A-B263503DA20A}" dt="2021-03-24T14:53:05.186" v="1364"/>
          <ac:spMkLst>
            <pc:docMk/>
            <pc:sldMk cId="0" sldId="257"/>
            <ac:spMk id="248" creationId="{579FEB23-AC57-4D59-952B-C8780396A1CF}"/>
          </ac:spMkLst>
        </pc:spChg>
        <pc:spChg chg="mod">
          <ac:chgData name="Kashish Harisinghani" userId="ecb5eaa617aaf462" providerId="LiveId" clId="{662CC635-804A-4E72-833A-B263503DA20A}" dt="2021-03-24T14:53:05.186" v="1364"/>
          <ac:spMkLst>
            <pc:docMk/>
            <pc:sldMk cId="0" sldId="257"/>
            <ac:spMk id="249" creationId="{FFDC9F1D-9E2A-4D8A-B854-EBD254B0A282}"/>
          </ac:spMkLst>
        </pc:spChg>
        <pc:spChg chg="mod">
          <ac:chgData name="Kashish Harisinghani" userId="ecb5eaa617aaf462" providerId="LiveId" clId="{662CC635-804A-4E72-833A-B263503DA20A}" dt="2021-03-24T14:53:05.186" v="1364"/>
          <ac:spMkLst>
            <pc:docMk/>
            <pc:sldMk cId="0" sldId="257"/>
            <ac:spMk id="250" creationId="{CAFC3335-E305-4B9E-8828-7498E67F0B2C}"/>
          </ac:spMkLst>
        </pc:spChg>
        <pc:spChg chg="mod">
          <ac:chgData name="Kashish Harisinghani" userId="ecb5eaa617aaf462" providerId="LiveId" clId="{662CC635-804A-4E72-833A-B263503DA20A}" dt="2021-03-24T14:53:05.186" v="1364"/>
          <ac:spMkLst>
            <pc:docMk/>
            <pc:sldMk cId="0" sldId="257"/>
            <ac:spMk id="251" creationId="{252EC384-D574-41BA-B4D0-427339CFAAC3}"/>
          </ac:spMkLst>
        </pc:spChg>
        <pc:spChg chg="mod">
          <ac:chgData name="Kashish Harisinghani" userId="ecb5eaa617aaf462" providerId="LiveId" clId="{662CC635-804A-4E72-833A-B263503DA20A}" dt="2021-03-24T14:53:05.186" v="1364"/>
          <ac:spMkLst>
            <pc:docMk/>
            <pc:sldMk cId="0" sldId="257"/>
            <ac:spMk id="252" creationId="{500A4F35-1820-49A4-9ECA-4C3839429319}"/>
          </ac:spMkLst>
        </pc:spChg>
        <pc:spChg chg="mod">
          <ac:chgData name="Kashish Harisinghani" userId="ecb5eaa617aaf462" providerId="LiveId" clId="{662CC635-804A-4E72-833A-B263503DA20A}" dt="2021-03-24T14:53:05.186" v="1364"/>
          <ac:spMkLst>
            <pc:docMk/>
            <pc:sldMk cId="0" sldId="257"/>
            <ac:spMk id="253" creationId="{C1EC44C2-948F-4537-9CD3-895A3331A266}"/>
          </ac:spMkLst>
        </pc:spChg>
        <pc:spChg chg="mod">
          <ac:chgData name="Kashish Harisinghani" userId="ecb5eaa617aaf462" providerId="LiveId" clId="{662CC635-804A-4E72-833A-B263503DA20A}" dt="2021-03-24T14:53:05.186" v="1364"/>
          <ac:spMkLst>
            <pc:docMk/>
            <pc:sldMk cId="0" sldId="257"/>
            <ac:spMk id="254" creationId="{8D234D3F-53B7-4769-BF81-B6AAB4FFE198}"/>
          </ac:spMkLst>
        </pc:spChg>
        <pc:spChg chg="mod">
          <ac:chgData name="Kashish Harisinghani" userId="ecb5eaa617aaf462" providerId="LiveId" clId="{662CC635-804A-4E72-833A-B263503DA20A}" dt="2021-03-24T14:53:05.186" v="1364"/>
          <ac:spMkLst>
            <pc:docMk/>
            <pc:sldMk cId="0" sldId="257"/>
            <ac:spMk id="255" creationId="{09F700BA-E4E1-4570-B934-B79F252B9929}"/>
          </ac:spMkLst>
        </pc:spChg>
        <pc:spChg chg="mod">
          <ac:chgData name="Kashish Harisinghani" userId="ecb5eaa617aaf462" providerId="LiveId" clId="{662CC635-804A-4E72-833A-B263503DA20A}" dt="2021-03-24T14:53:05.186" v="1364"/>
          <ac:spMkLst>
            <pc:docMk/>
            <pc:sldMk cId="0" sldId="257"/>
            <ac:spMk id="256" creationId="{8CD37E5A-75B8-47FD-9392-A85D32AF7404}"/>
          </ac:spMkLst>
        </pc:spChg>
        <pc:spChg chg="mod">
          <ac:chgData name="Kashish Harisinghani" userId="ecb5eaa617aaf462" providerId="LiveId" clId="{662CC635-804A-4E72-833A-B263503DA20A}" dt="2021-03-24T14:53:05.186" v="1364"/>
          <ac:spMkLst>
            <pc:docMk/>
            <pc:sldMk cId="0" sldId="257"/>
            <ac:spMk id="257" creationId="{294BB97E-E7E7-4291-8898-379394BDD3A4}"/>
          </ac:spMkLst>
        </pc:spChg>
        <pc:spChg chg="mod">
          <ac:chgData name="Kashish Harisinghani" userId="ecb5eaa617aaf462" providerId="LiveId" clId="{662CC635-804A-4E72-833A-B263503DA20A}" dt="2021-03-24T14:53:05.186" v="1364"/>
          <ac:spMkLst>
            <pc:docMk/>
            <pc:sldMk cId="0" sldId="257"/>
            <ac:spMk id="258" creationId="{2FA6A7F3-3AFE-45FD-A6F1-4BF8729D926D}"/>
          </ac:spMkLst>
        </pc:spChg>
        <pc:spChg chg="mod">
          <ac:chgData name="Kashish Harisinghani" userId="ecb5eaa617aaf462" providerId="LiveId" clId="{662CC635-804A-4E72-833A-B263503DA20A}" dt="2021-03-24T14:53:05.186" v="1364"/>
          <ac:spMkLst>
            <pc:docMk/>
            <pc:sldMk cId="0" sldId="257"/>
            <ac:spMk id="259" creationId="{C265D1FD-6613-4A07-8446-5A4F807F3E98}"/>
          </ac:spMkLst>
        </pc:spChg>
        <pc:spChg chg="mod">
          <ac:chgData name="Kashish Harisinghani" userId="ecb5eaa617aaf462" providerId="LiveId" clId="{662CC635-804A-4E72-833A-B263503DA20A}" dt="2021-03-24T14:53:05.186" v="1364"/>
          <ac:spMkLst>
            <pc:docMk/>
            <pc:sldMk cId="0" sldId="257"/>
            <ac:spMk id="260" creationId="{E4251753-69EC-42A1-899F-02BA098AD2CC}"/>
          </ac:spMkLst>
        </pc:spChg>
        <pc:spChg chg="mod">
          <ac:chgData name="Kashish Harisinghani" userId="ecb5eaa617aaf462" providerId="LiveId" clId="{662CC635-804A-4E72-833A-B263503DA20A}" dt="2021-03-24T14:53:05.186" v="1364"/>
          <ac:spMkLst>
            <pc:docMk/>
            <pc:sldMk cId="0" sldId="257"/>
            <ac:spMk id="261" creationId="{A12BB830-69A0-49F5-8A29-F5D94C141769}"/>
          </ac:spMkLst>
        </pc:spChg>
        <pc:spChg chg="mod">
          <ac:chgData name="Kashish Harisinghani" userId="ecb5eaa617aaf462" providerId="LiveId" clId="{662CC635-804A-4E72-833A-B263503DA20A}" dt="2021-03-24T14:53:05.186" v="1364"/>
          <ac:spMkLst>
            <pc:docMk/>
            <pc:sldMk cId="0" sldId="257"/>
            <ac:spMk id="262" creationId="{D319017F-8F58-4979-8C3C-2E7639AC4CC9}"/>
          </ac:spMkLst>
        </pc:spChg>
        <pc:spChg chg="mod">
          <ac:chgData name="Kashish Harisinghani" userId="ecb5eaa617aaf462" providerId="LiveId" clId="{662CC635-804A-4E72-833A-B263503DA20A}" dt="2021-03-24T14:53:05.186" v="1364"/>
          <ac:spMkLst>
            <pc:docMk/>
            <pc:sldMk cId="0" sldId="257"/>
            <ac:spMk id="263" creationId="{23CAF5AA-D72C-499E-8564-BB2CA8E53914}"/>
          </ac:spMkLst>
        </pc:spChg>
        <pc:spChg chg="mod">
          <ac:chgData name="Kashish Harisinghani" userId="ecb5eaa617aaf462" providerId="LiveId" clId="{662CC635-804A-4E72-833A-B263503DA20A}" dt="2021-03-24T14:53:05.186" v="1364"/>
          <ac:spMkLst>
            <pc:docMk/>
            <pc:sldMk cId="0" sldId="257"/>
            <ac:spMk id="264" creationId="{0DDAE949-1A46-4257-B59F-07E895B48FF9}"/>
          </ac:spMkLst>
        </pc:spChg>
        <pc:spChg chg="mod">
          <ac:chgData name="Kashish Harisinghani" userId="ecb5eaa617aaf462" providerId="LiveId" clId="{662CC635-804A-4E72-833A-B263503DA20A}" dt="2021-03-24T14:53:05.186" v="1364"/>
          <ac:spMkLst>
            <pc:docMk/>
            <pc:sldMk cId="0" sldId="257"/>
            <ac:spMk id="265" creationId="{B0D585B3-2770-4574-B56D-F6E116B167EB}"/>
          </ac:spMkLst>
        </pc:spChg>
        <pc:spChg chg="mod">
          <ac:chgData name="Kashish Harisinghani" userId="ecb5eaa617aaf462" providerId="LiveId" clId="{662CC635-804A-4E72-833A-B263503DA20A}" dt="2021-03-24T14:53:05.186" v="1364"/>
          <ac:spMkLst>
            <pc:docMk/>
            <pc:sldMk cId="0" sldId="257"/>
            <ac:spMk id="266" creationId="{553E4BCB-BFE1-4618-935C-B5FC55F2FD45}"/>
          </ac:spMkLst>
        </pc:spChg>
        <pc:spChg chg="mod">
          <ac:chgData name="Kashish Harisinghani" userId="ecb5eaa617aaf462" providerId="LiveId" clId="{662CC635-804A-4E72-833A-B263503DA20A}" dt="2021-03-24T14:53:05.186" v="1364"/>
          <ac:spMkLst>
            <pc:docMk/>
            <pc:sldMk cId="0" sldId="257"/>
            <ac:spMk id="267" creationId="{4F8A85AC-B790-4664-AD12-DD7D88D9E6C2}"/>
          </ac:spMkLst>
        </pc:spChg>
        <pc:spChg chg="mod">
          <ac:chgData name="Kashish Harisinghani" userId="ecb5eaa617aaf462" providerId="LiveId" clId="{662CC635-804A-4E72-833A-B263503DA20A}" dt="2021-03-24T14:53:05.186" v="1364"/>
          <ac:spMkLst>
            <pc:docMk/>
            <pc:sldMk cId="0" sldId="257"/>
            <ac:spMk id="268" creationId="{5564680E-FA2C-4D4D-8F83-4B407125B26C}"/>
          </ac:spMkLst>
        </pc:spChg>
        <pc:spChg chg="mod">
          <ac:chgData name="Kashish Harisinghani" userId="ecb5eaa617aaf462" providerId="LiveId" clId="{662CC635-804A-4E72-833A-B263503DA20A}" dt="2021-03-24T14:53:05.186" v="1364"/>
          <ac:spMkLst>
            <pc:docMk/>
            <pc:sldMk cId="0" sldId="257"/>
            <ac:spMk id="269" creationId="{3AA63673-39CC-4F82-94A1-5DD74C35E9BA}"/>
          </ac:spMkLst>
        </pc:spChg>
        <pc:spChg chg="mod">
          <ac:chgData name="Kashish Harisinghani" userId="ecb5eaa617aaf462" providerId="LiveId" clId="{662CC635-804A-4E72-833A-B263503DA20A}" dt="2021-03-24T14:53:05.186" v="1364"/>
          <ac:spMkLst>
            <pc:docMk/>
            <pc:sldMk cId="0" sldId="257"/>
            <ac:spMk id="270" creationId="{9E975A74-A638-4468-8681-47938C33F9F8}"/>
          </ac:spMkLst>
        </pc:spChg>
        <pc:spChg chg="mod">
          <ac:chgData name="Kashish Harisinghani" userId="ecb5eaa617aaf462" providerId="LiveId" clId="{662CC635-804A-4E72-833A-B263503DA20A}" dt="2021-03-24T14:53:05.186" v="1364"/>
          <ac:spMkLst>
            <pc:docMk/>
            <pc:sldMk cId="0" sldId="257"/>
            <ac:spMk id="271" creationId="{4D633BBB-F80A-4443-AD37-500EF0A4FA62}"/>
          </ac:spMkLst>
        </pc:spChg>
        <pc:spChg chg="mod">
          <ac:chgData name="Kashish Harisinghani" userId="ecb5eaa617aaf462" providerId="LiveId" clId="{662CC635-804A-4E72-833A-B263503DA20A}" dt="2021-03-24T14:53:05.186" v="1364"/>
          <ac:spMkLst>
            <pc:docMk/>
            <pc:sldMk cId="0" sldId="257"/>
            <ac:spMk id="272" creationId="{17B5AA3E-AA41-42D2-8F18-3C06362A631F}"/>
          </ac:spMkLst>
        </pc:spChg>
        <pc:spChg chg="mod">
          <ac:chgData name="Kashish Harisinghani" userId="ecb5eaa617aaf462" providerId="LiveId" clId="{662CC635-804A-4E72-833A-B263503DA20A}" dt="2021-03-24T14:53:05.186" v="1364"/>
          <ac:spMkLst>
            <pc:docMk/>
            <pc:sldMk cId="0" sldId="257"/>
            <ac:spMk id="273" creationId="{51402045-5045-4ECA-B2E1-38907C9F6AE3}"/>
          </ac:spMkLst>
        </pc:spChg>
        <pc:spChg chg="mod">
          <ac:chgData name="Kashish Harisinghani" userId="ecb5eaa617aaf462" providerId="LiveId" clId="{662CC635-804A-4E72-833A-B263503DA20A}" dt="2021-03-24T14:53:05.186" v="1364"/>
          <ac:spMkLst>
            <pc:docMk/>
            <pc:sldMk cId="0" sldId="257"/>
            <ac:spMk id="274" creationId="{63496D61-72FE-4A9C-A0AA-01BE9FC448E8}"/>
          </ac:spMkLst>
        </pc:spChg>
        <pc:spChg chg="mod">
          <ac:chgData name="Kashish Harisinghani" userId="ecb5eaa617aaf462" providerId="LiveId" clId="{662CC635-804A-4E72-833A-B263503DA20A}" dt="2021-03-24T14:53:05.186" v="1364"/>
          <ac:spMkLst>
            <pc:docMk/>
            <pc:sldMk cId="0" sldId="257"/>
            <ac:spMk id="275" creationId="{0C212E9A-B1C4-4598-9A0C-8518E4EE1379}"/>
          </ac:spMkLst>
        </pc:spChg>
        <pc:spChg chg="mod">
          <ac:chgData name="Kashish Harisinghani" userId="ecb5eaa617aaf462" providerId="LiveId" clId="{662CC635-804A-4E72-833A-B263503DA20A}" dt="2021-03-24T14:53:05.186" v="1364"/>
          <ac:spMkLst>
            <pc:docMk/>
            <pc:sldMk cId="0" sldId="257"/>
            <ac:spMk id="276" creationId="{FD7C332C-3DC2-4097-AF45-C9779EAED686}"/>
          </ac:spMkLst>
        </pc:spChg>
        <pc:spChg chg="mod">
          <ac:chgData name="Kashish Harisinghani" userId="ecb5eaa617aaf462" providerId="LiveId" clId="{662CC635-804A-4E72-833A-B263503DA20A}" dt="2021-03-24T14:53:05.186" v="1364"/>
          <ac:spMkLst>
            <pc:docMk/>
            <pc:sldMk cId="0" sldId="257"/>
            <ac:spMk id="277" creationId="{C390B228-194D-4E2B-971F-5C9540D89E08}"/>
          </ac:spMkLst>
        </pc:spChg>
        <pc:spChg chg="mod">
          <ac:chgData name="Kashish Harisinghani" userId="ecb5eaa617aaf462" providerId="LiveId" clId="{662CC635-804A-4E72-833A-B263503DA20A}" dt="2021-03-24T14:53:05.186" v="1364"/>
          <ac:spMkLst>
            <pc:docMk/>
            <pc:sldMk cId="0" sldId="257"/>
            <ac:spMk id="278" creationId="{6DCDD25E-381F-4E86-BB8B-9845572C23C0}"/>
          </ac:spMkLst>
        </pc:spChg>
        <pc:spChg chg="mod">
          <ac:chgData name="Kashish Harisinghani" userId="ecb5eaa617aaf462" providerId="LiveId" clId="{662CC635-804A-4E72-833A-B263503DA20A}" dt="2021-03-24T14:53:05.186" v="1364"/>
          <ac:spMkLst>
            <pc:docMk/>
            <pc:sldMk cId="0" sldId="257"/>
            <ac:spMk id="279" creationId="{CE259F2E-FAC1-4B15-8065-DB20F0A7903E}"/>
          </ac:spMkLst>
        </pc:spChg>
        <pc:spChg chg="mod">
          <ac:chgData name="Kashish Harisinghani" userId="ecb5eaa617aaf462" providerId="LiveId" clId="{662CC635-804A-4E72-833A-B263503DA20A}" dt="2021-03-24T14:53:05.186" v="1364"/>
          <ac:spMkLst>
            <pc:docMk/>
            <pc:sldMk cId="0" sldId="257"/>
            <ac:spMk id="280" creationId="{F4A4BF44-7AFB-45BB-B88F-85E0ACFB299F}"/>
          </ac:spMkLst>
        </pc:spChg>
        <pc:spChg chg="mod">
          <ac:chgData name="Kashish Harisinghani" userId="ecb5eaa617aaf462" providerId="LiveId" clId="{662CC635-804A-4E72-833A-B263503DA20A}" dt="2021-03-24T14:53:05.186" v="1364"/>
          <ac:spMkLst>
            <pc:docMk/>
            <pc:sldMk cId="0" sldId="257"/>
            <ac:spMk id="281" creationId="{E4C1A355-C70F-4DF1-A12E-75100507BFF9}"/>
          </ac:spMkLst>
        </pc:spChg>
        <pc:spChg chg="mod">
          <ac:chgData name="Kashish Harisinghani" userId="ecb5eaa617aaf462" providerId="LiveId" clId="{662CC635-804A-4E72-833A-B263503DA20A}" dt="2021-03-24T14:53:05.186" v="1364"/>
          <ac:spMkLst>
            <pc:docMk/>
            <pc:sldMk cId="0" sldId="257"/>
            <ac:spMk id="282" creationId="{D6EC8DAF-ED9F-4163-A0D2-97895B33275A}"/>
          </ac:spMkLst>
        </pc:spChg>
        <pc:spChg chg="mod">
          <ac:chgData name="Kashish Harisinghani" userId="ecb5eaa617aaf462" providerId="LiveId" clId="{662CC635-804A-4E72-833A-B263503DA20A}" dt="2021-03-24T14:53:05.186" v="1364"/>
          <ac:spMkLst>
            <pc:docMk/>
            <pc:sldMk cId="0" sldId="257"/>
            <ac:spMk id="283" creationId="{7F2481F5-BEC8-4455-A5E3-A0D03A01F453}"/>
          </ac:spMkLst>
        </pc:spChg>
        <pc:spChg chg="mod">
          <ac:chgData name="Kashish Harisinghani" userId="ecb5eaa617aaf462" providerId="LiveId" clId="{662CC635-804A-4E72-833A-B263503DA20A}" dt="2021-03-24T14:53:05.186" v="1364"/>
          <ac:spMkLst>
            <pc:docMk/>
            <pc:sldMk cId="0" sldId="257"/>
            <ac:spMk id="284" creationId="{C7D5F7E5-CD6B-46AC-AC56-153B0BCD714E}"/>
          </ac:spMkLst>
        </pc:spChg>
        <pc:spChg chg="mod">
          <ac:chgData name="Kashish Harisinghani" userId="ecb5eaa617aaf462" providerId="LiveId" clId="{662CC635-804A-4E72-833A-B263503DA20A}" dt="2021-03-24T14:53:05.186" v="1364"/>
          <ac:spMkLst>
            <pc:docMk/>
            <pc:sldMk cId="0" sldId="257"/>
            <ac:spMk id="285" creationId="{08D54545-DB48-4BE9-93E7-99E84C29042A}"/>
          </ac:spMkLst>
        </pc:spChg>
        <pc:spChg chg="mod">
          <ac:chgData name="Kashish Harisinghani" userId="ecb5eaa617aaf462" providerId="LiveId" clId="{662CC635-804A-4E72-833A-B263503DA20A}" dt="2021-03-24T14:53:05.186" v="1364"/>
          <ac:spMkLst>
            <pc:docMk/>
            <pc:sldMk cId="0" sldId="257"/>
            <ac:spMk id="286" creationId="{48723881-7342-4484-921C-330B4AD76799}"/>
          </ac:spMkLst>
        </pc:spChg>
        <pc:spChg chg="mod">
          <ac:chgData name="Kashish Harisinghani" userId="ecb5eaa617aaf462" providerId="LiveId" clId="{662CC635-804A-4E72-833A-B263503DA20A}" dt="2021-03-24T14:53:05.186" v="1364"/>
          <ac:spMkLst>
            <pc:docMk/>
            <pc:sldMk cId="0" sldId="257"/>
            <ac:spMk id="287" creationId="{D226AB61-8C1C-4A04-8BEA-0873EFB2CD2E}"/>
          </ac:spMkLst>
        </pc:spChg>
        <pc:spChg chg="mod">
          <ac:chgData name="Kashish Harisinghani" userId="ecb5eaa617aaf462" providerId="LiveId" clId="{662CC635-804A-4E72-833A-B263503DA20A}" dt="2021-03-24T14:53:05.186" v="1364"/>
          <ac:spMkLst>
            <pc:docMk/>
            <pc:sldMk cId="0" sldId="257"/>
            <ac:spMk id="288" creationId="{15D9C75A-3B8C-46B2-A726-CFA32E296A8D}"/>
          </ac:spMkLst>
        </pc:spChg>
        <pc:spChg chg="mod">
          <ac:chgData name="Kashish Harisinghani" userId="ecb5eaa617aaf462" providerId="LiveId" clId="{662CC635-804A-4E72-833A-B263503DA20A}" dt="2021-03-24T14:53:05.186" v="1364"/>
          <ac:spMkLst>
            <pc:docMk/>
            <pc:sldMk cId="0" sldId="257"/>
            <ac:spMk id="289" creationId="{75EC099B-364F-412A-831C-C62067CF785B}"/>
          </ac:spMkLst>
        </pc:spChg>
        <pc:spChg chg="mod">
          <ac:chgData name="Kashish Harisinghani" userId="ecb5eaa617aaf462" providerId="LiveId" clId="{662CC635-804A-4E72-833A-B263503DA20A}" dt="2021-03-24T14:53:05.186" v="1364"/>
          <ac:spMkLst>
            <pc:docMk/>
            <pc:sldMk cId="0" sldId="257"/>
            <ac:spMk id="290" creationId="{A01745E1-8842-44F8-9D43-DD86051716BD}"/>
          </ac:spMkLst>
        </pc:spChg>
        <pc:spChg chg="mod">
          <ac:chgData name="Kashish Harisinghani" userId="ecb5eaa617aaf462" providerId="LiveId" clId="{662CC635-804A-4E72-833A-B263503DA20A}" dt="2021-03-24T14:53:05.186" v="1364"/>
          <ac:spMkLst>
            <pc:docMk/>
            <pc:sldMk cId="0" sldId="257"/>
            <ac:spMk id="291" creationId="{5EF76623-BF9A-4F7F-AE4F-8C596998948F}"/>
          </ac:spMkLst>
        </pc:spChg>
        <pc:spChg chg="mod">
          <ac:chgData name="Kashish Harisinghani" userId="ecb5eaa617aaf462" providerId="LiveId" clId="{662CC635-804A-4E72-833A-B263503DA20A}" dt="2021-03-24T14:53:05.186" v="1364"/>
          <ac:spMkLst>
            <pc:docMk/>
            <pc:sldMk cId="0" sldId="257"/>
            <ac:spMk id="292" creationId="{8CA0FF99-4D54-4909-B448-64BCD782E883}"/>
          </ac:spMkLst>
        </pc:spChg>
        <pc:spChg chg="mod">
          <ac:chgData name="Kashish Harisinghani" userId="ecb5eaa617aaf462" providerId="LiveId" clId="{662CC635-804A-4E72-833A-B263503DA20A}" dt="2021-03-24T14:53:05.186" v="1364"/>
          <ac:spMkLst>
            <pc:docMk/>
            <pc:sldMk cId="0" sldId="257"/>
            <ac:spMk id="293" creationId="{15B24EE2-42FA-40FC-9BA8-834CD3109831}"/>
          </ac:spMkLst>
        </pc:spChg>
        <pc:spChg chg="mod">
          <ac:chgData name="Kashish Harisinghani" userId="ecb5eaa617aaf462" providerId="LiveId" clId="{662CC635-804A-4E72-833A-B263503DA20A}" dt="2021-03-24T14:53:05.186" v="1364"/>
          <ac:spMkLst>
            <pc:docMk/>
            <pc:sldMk cId="0" sldId="257"/>
            <ac:spMk id="294" creationId="{3B7711C0-ADF7-4D62-B2AA-9E5787B0C2BE}"/>
          </ac:spMkLst>
        </pc:spChg>
        <pc:spChg chg="mod">
          <ac:chgData name="Kashish Harisinghani" userId="ecb5eaa617aaf462" providerId="LiveId" clId="{662CC635-804A-4E72-833A-B263503DA20A}" dt="2021-03-24T14:53:05.186" v="1364"/>
          <ac:spMkLst>
            <pc:docMk/>
            <pc:sldMk cId="0" sldId="257"/>
            <ac:spMk id="295" creationId="{B328FF05-5EC0-41B2-9FE1-60CEA4C8F702}"/>
          </ac:spMkLst>
        </pc:spChg>
        <pc:spChg chg="mod">
          <ac:chgData name="Kashish Harisinghani" userId="ecb5eaa617aaf462" providerId="LiveId" clId="{662CC635-804A-4E72-833A-B263503DA20A}" dt="2021-03-24T14:53:05.186" v="1364"/>
          <ac:spMkLst>
            <pc:docMk/>
            <pc:sldMk cId="0" sldId="257"/>
            <ac:spMk id="296" creationId="{BC0466D6-0992-4BDC-B3F4-E6FEF1FEF7AE}"/>
          </ac:spMkLst>
        </pc:spChg>
        <pc:spChg chg="mod">
          <ac:chgData name="Kashish Harisinghani" userId="ecb5eaa617aaf462" providerId="LiveId" clId="{662CC635-804A-4E72-833A-B263503DA20A}" dt="2021-03-24T14:53:05.186" v="1364"/>
          <ac:spMkLst>
            <pc:docMk/>
            <pc:sldMk cId="0" sldId="257"/>
            <ac:spMk id="297" creationId="{1561D5DF-1F95-4B0F-93D2-6E765FAF63DB}"/>
          </ac:spMkLst>
        </pc:spChg>
        <pc:spChg chg="mod">
          <ac:chgData name="Kashish Harisinghani" userId="ecb5eaa617aaf462" providerId="LiveId" clId="{662CC635-804A-4E72-833A-B263503DA20A}" dt="2021-03-24T14:53:05.186" v="1364"/>
          <ac:spMkLst>
            <pc:docMk/>
            <pc:sldMk cId="0" sldId="257"/>
            <ac:spMk id="298" creationId="{E8640E86-E118-47A6-A323-417131B88AD5}"/>
          </ac:spMkLst>
        </pc:spChg>
        <pc:spChg chg="mod">
          <ac:chgData name="Kashish Harisinghani" userId="ecb5eaa617aaf462" providerId="LiveId" clId="{662CC635-804A-4E72-833A-B263503DA20A}" dt="2021-03-24T14:53:05.186" v="1364"/>
          <ac:spMkLst>
            <pc:docMk/>
            <pc:sldMk cId="0" sldId="257"/>
            <ac:spMk id="299" creationId="{1F47B3DC-EF7D-40B4-B889-9CB04A4F4A9E}"/>
          </ac:spMkLst>
        </pc:spChg>
        <pc:spChg chg="mod">
          <ac:chgData name="Kashish Harisinghani" userId="ecb5eaa617aaf462" providerId="LiveId" clId="{662CC635-804A-4E72-833A-B263503DA20A}" dt="2021-03-24T14:53:05.186" v="1364"/>
          <ac:spMkLst>
            <pc:docMk/>
            <pc:sldMk cId="0" sldId="257"/>
            <ac:spMk id="300" creationId="{994CF05E-2E64-447C-95D7-01DDF23579C8}"/>
          </ac:spMkLst>
        </pc:spChg>
        <pc:spChg chg="mod">
          <ac:chgData name="Kashish Harisinghani" userId="ecb5eaa617aaf462" providerId="LiveId" clId="{662CC635-804A-4E72-833A-B263503DA20A}" dt="2021-03-24T14:53:05.186" v="1364"/>
          <ac:spMkLst>
            <pc:docMk/>
            <pc:sldMk cId="0" sldId="257"/>
            <ac:spMk id="301" creationId="{FF9F5D17-1105-473C-8DFB-AA8AEBF14FED}"/>
          </ac:spMkLst>
        </pc:spChg>
        <pc:spChg chg="mod">
          <ac:chgData name="Kashish Harisinghani" userId="ecb5eaa617aaf462" providerId="LiveId" clId="{662CC635-804A-4E72-833A-B263503DA20A}" dt="2021-03-24T14:53:05.186" v="1364"/>
          <ac:spMkLst>
            <pc:docMk/>
            <pc:sldMk cId="0" sldId="257"/>
            <ac:spMk id="302" creationId="{FA6F6EB7-AD6E-40D5-A0AD-12B10D717186}"/>
          </ac:spMkLst>
        </pc:spChg>
        <pc:spChg chg="mod">
          <ac:chgData name="Kashish Harisinghani" userId="ecb5eaa617aaf462" providerId="LiveId" clId="{662CC635-804A-4E72-833A-B263503DA20A}" dt="2021-03-24T14:53:05.186" v="1364"/>
          <ac:spMkLst>
            <pc:docMk/>
            <pc:sldMk cId="0" sldId="257"/>
            <ac:spMk id="303" creationId="{88FE59E6-1489-4433-92CD-449EB1D09E0D}"/>
          </ac:spMkLst>
        </pc:spChg>
        <pc:spChg chg="mod">
          <ac:chgData name="Kashish Harisinghani" userId="ecb5eaa617aaf462" providerId="LiveId" clId="{662CC635-804A-4E72-833A-B263503DA20A}" dt="2021-03-24T14:53:05.186" v="1364"/>
          <ac:spMkLst>
            <pc:docMk/>
            <pc:sldMk cId="0" sldId="257"/>
            <ac:spMk id="304" creationId="{6AF73724-CFAC-4A6F-BD90-64FA9FFFF142}"/>
          </ac:spMkLst>
        </pc:spChg>
        <pc:spChg chg="mod">
          <ac:chgData name="Kashish Harisinghani" userId="ecb5eaa617aaf462" providerId="LiveId" clId="{662CC635-804A-4E72-833A-B263503DA20A}" dt="2021-03-24T14:53:05.186" v="1364"/>
          <ac:spMkLst>
            <pc:docMk/>
            <pc:sldMk cId="0" sldId="257"/>
            <ac:spMk id="305" creationId="{DED23DE9-2DBC-4BFF-A18B-F4722E67D878}"/>
          </ac:spMkLst>
        </pc:spChg>
        <pc:spChg chg="mod">
          <ac:chgData name="Kashish Harisinghani" userId="ecb5eaa617aaf462" providerId="LiveId" clId="{662CC635-804A-4E72-833A-B263503DA20A}" dt="2021-03-24T14:53:05.186" v="1364"/>
          <ac:spMkLst>
            <pc:docMk/>
            <pc:sldMk cId="0" sldId="257"/>
            <ac:spMk id="306" creationId="{00940181-1B26-43BC-B703-C9423B651BE9}"/>
          </ac:spMkLst>
        </pc:spChg>
        <pc:spChg chg="mod">
          <ac:chgData name="Kashish Harisinghani" userId="ecb5eaa617aaf462" providerId="LiveId" clId="{662CC635-804A-4E72-833A-B263503DA20A}" dt="2021-03-24T14:53:05.186" v="1364"/>
          <ac:spMkLst>
            <pc:docMk/>
            <pc:sldMk cId="0" sldId="257"/>
            <ac:spMk id="307" creationId="{2C901B62-E081-41A9-BF94-8B846956F3D5}"/>
          </ac:spMkLst>
        </pc:spChg>
        <pc:spChg chg="mod">
          <ac:chgData name="Kashish Harisinghani" userId="ecb5eaa617aaf462" providerId="LiveId" clId="{662CC635-804A-4E72-833A-B263503DA20A}" dt="2021-03-24T14:53:05.186" v="1364"/>
          <ac:spMkLst>
            <pc:docMk/>
            <pc:sldMk cId="0" sldId="257"/>
            <ac:spMk id="308" creationId="{5F5F7D18-7619-4474-A3EB-3CF30002079B}"/>
          </ac:spMkLst>
        </pc:spChg>
        <pc:spChg chg="mod">
          <ac:chgData name="Kashish Harisinghani" userId="ecb5eaa617aaf462" providerId="LiveId" clId="{662CC635-804A-4E72-833A-B263503DA20A}" dt="2021-03-24T14:53:05.186" v="1364"/>
          <ac:spMkLst>
            <pc:docMk/>
            <pc:sldMk cId="0" sldId="257"/>
            <ac:spMk id="309" creationId="{F92E7A33-CF88-4CAE-B8F2-E321B70C5058}"/>
          </ac:spMkLst>
        </pc:spChg>
        <pc:spChg chg="mod">
          <ac:chgData name="Kashish Harisinghani" userId="ecb5eaa617aaf462" providerId="LiveId" clId="{662CC635-804A-4E72-833A-B263503DA20A}" dt="2021-03-24T14:53:05.186" v="1364"/>
          <ac:spMkLst>
            <pc:docMk/>
            <pc:sldMk cId="0" sldId="257"/>
            <ac:spMk id="310" creationId="{0AFBC00F-1A87-40FA-A9DA-0AECF5E00D24}"/>
          </ac:spMkLst>
        </pc:spChg>
        <pc:spChg chg="mod">
          <ac:chgData name="Kashish Harisinghani" userId="ecb5eaa617aaf462" providerId="LiveId" clId="{662CC635-804A-4E72-833A-B263503DA20A}" dt="2021-03-24T14:53:05.186" v="1364"/>
          <ac:spMkLst>
            <pc:docMk/>
            <pc:sldMk cId="0" sldId="257"/>
            <ac:spMk id="312" creationId="{783ED992-E8F2-47B3-AD4A-B9C974DDB3CA}"/>
          </ac:spMkLst>
        </pc:spChg>
        <pc:spChg chg="mod">
          <ac:chgData name="Kashish Harisinghani" userId="ecb5eaa617aaf462" providerId="LiveId" clId="{662CC635-804A-4E72-833A-B263503DA20A}" dt="2021-03-24T14:53:05.186" v="1364"/>
          <ac:spMkLst>
            <pc:docMk/>
            <pc:sldMk cId="0" sldId="257"/>
            <ac:spMk id="313" creationId="{E2A7C501-D2E0-4777-B82E-1AD91C001EED}"/>
          </ac:spMkLst>
        </pc:spChg>
        <pc:spChg chg="mod">
          <ac:chgData name="Kashish Harisinghani" userId="ecb5eaa617aaf462" providerId="LiveId" clId="{662CC635-804A-4E72-833A-B263503DA20A}" dt="2021-03-24T14:53:05.186" v="1364"/>
          <ac:spMkLst>
            <pc:docMk/>
            <pc:sldMk cId="0" sldId="257"/>
            <ac:spMk id="314" creationId="{EFB5D038-B010-4A01-A358-E6347ED4A2F9}"/>
          </ac:spMkLst>
        </pc:spChg>
        <pc:spChg chg="mod">
          <ac:chgData name="Kashish Harisinghani" userId="ecb5eaa617aaf462" providerId="LiveId" clId="{662CC635-804A-4E72-833A-B263503DA20A}" dt="2021-03-24T14:53:05.186" v="1364"/>
          <ac:spMkLst>
            <pc:docMk/>
            <pc:sldMk cId="0" sldId="257"/>
            <ac:spMk id="315" creationId="{96D02770-F957-48F8-8AB5-EFCA1CAC75C9}"/>
          </ac:spMkLst>
        </pc:spChg>
        <pc:spChg chg="mod">
          <ac:chgData name="Kashish Harisinghani" userId="ecb5eaa617aaf462" providerId="LiveId" clId="{662CC635-804A-4E72-833A-B263503DA20A}" dt="2021-03-24T14:53:05.186" v="1364"/>
          <ac:spMkLst>
            <pc:docMk/>
            <pc:sldMk cId="0" sldId="257"/>
            <ac:spMk id="316" creationId="{54ACBBDA-36C3-48AD-BD45-5E0D6AAF5283}"/>
          </ac:spMkLst>
        </pc:spChg>
        <pc:spChg chg="mod">
          <ac:chgData name="Kashish Harisinghani" userId="ecb5eaa617aaf462" providerId="LiveId" clId="{662CC635-804A-4E72-833A-B263503DA20A}" dt="2021-03-24T14:53:05.186" v="1364"/>
          <ac:spMkLst>
            <pc:docMk/>
            <pc:sldMk cId="0" sldId="257"/>
            <ac:spMk id="317" creationId="{A13B3E7D-1619-40BC-ABDD-437116551644}"/>
          </ac:spMkLst>
        </pc:spChg>
        <pc:spChg chg="mod">
          <ac:chgData name="Kashish Harisinghani" userId="ecb5eaa617aaf462" providerId="LiveId" clId="{662CC635-804A-4E72-833A-B263503DA20A}" dt="2021-03-24T14:53:05.186" v="1364"/>
          <ac:spMkLst>
            <pc:docMk/>
            <pc:sldMk cId="0" sldId="257"/>
            <ac:spMk id="318" creationId="{6802659E-34C0-48AE-977B-250DA45FA3E9}"/>
          </ac:spMkLst>
        </pc:spChg>
        <pc:spChg chg="mod">
          <ac:chgData name="Kashish Harisinghani" userId="ecb5eaa617aaf462" providerId="LiveId" clId="{662CC635-804A-4E72-833A-B263503DA20A}" dt="2021-03-24T14:53:05.186" v="1364"/>
          <ac:spMkLst>
            <pc:docMk/>
            <pc:sldMk cId="0" sldId="257"/>
            <ac:spMk id="319" creationId="{A2A65204-6AB5-4D7B-80B0-F54ED0F900E6}"/>
          </ac:spMkLst>
        </pc:spChg>
        <pc:spChg chg="mod">
          <ac:chgData name="Kashish Harisinghani" userId="ecb5eaa617aaf462" providerId="LiveId" clId="{662CC635-804A-4E72-833A-B263503DA20A}" dt="2021-03-24T14:53:05.186" v="1364"/>
          <ac:spMkLst>
            <pc:docMk/>
            <pc:sldMk cId="0" sldId="257"/>
            <ac:spMk id="320" creationId="{5C12A57D-EA58-4A78-98E3-1A31DEF7299D}"/>
          </ac:spMkLst>
        </pc:spChg>
        <pc:spChg chg="mod">
          <ac:chgData name="Kashish Harisinghani" userId="ecb5eaa617aaf462" providerId="LiveId" clId="{662CC635-804A-4E72-833A-B263503DA20A}" dt="2021-03-24T14:53:05.186" v="1364"/>
          <ac:spMkLst>
            <pc:docMk/>
            <pc:sldMk cId="0" sldId="257"/>
            <ac:spMk id="321" creationId="{22BD63EB-9782-4177-98DA-E7E993EDFB40}"/>
          </ac:spMkLst>
        </pc:spChg>
        <pc:spChg chg="mod">
          <ac:chgData name="Kashish Harisinghani" userId="ecb5eaa617aaf462" providerId="LiveId" clId="{662CC635-804A-4E72-833A-B263503DA20A}" dt="2021-03-24T14:53:05.186" v="1364"/>
          <ac:spMkLst>
            <pc:docMk/>
            <pc:sldMk cId="0" sldId="257"/>
            <ac:spMk id="322" creationId="{60DBF706-42F8-4ECC-98AC-F0E82713D4C0}"/>
          </ac:spMkLst>
        </pc:spChg>
        <pc:spChg chg="mod">
          <ac:chgData name="Kashish Harisinghani" userId="ecb5eaa617aaf462" providerId="LiveId" clId="{662CC635-804A-4E72-833A-B263503DA20A}" dt="2021-03-24T14:53:05.186" v="1364"/>
          <ac:spMkLst>
            <pc:docMk/>
            <pc:sldMk cId="0" sldId="257"/>
            <ac:spMk id="323" creationId="{FDC438ED-A5F4-4D58-9601-29F40F56EC77}"/>
          </ac:spMkLst>
        </pc:spChg>
        <pc:spChg chg="mod">
          <ac:chgData name="Kashish Harisinghani" userId="ecb5eaa617aaf462" providerId="LiveId" clId="{662CC635-804A-4E72-833A-B263503DA20A}" dt="2021-03-24T14:53:05.186" v="1364"/>
          <ac:spMkLst>
            <pc:docMk/>
            <pc:sldMk cId="0" sldId="257"/>
            <ac:spMk id="324" creationId="{7A8ED3B2-6972-4301-8058-F5913EB1EA2F}"/>
          </ac:spMkLst>
        </pc:spChg>
        <pc:spChg chg="mod">
          <ac:chgData name="Kashish Harisinghani" userId="ecb5eaa617aaf462" providerId="LiveId" clId="{662CC635-804A-4E72-833A-B263503DA20A}" dt="2021-03-24T14:53:05.186" v="1364"/>
          <ac:spMkLst>
            <pc:docMk/>
            <pc:sldMk cId="0" sldId="257"/>
            <ac:spMk id="325" creationId="{FE0478B4-AC84-4499-8C08-4B68FD14D6EF}"/>
          </ac:spMkLst>
        </pc:spChg>
        <pc:spChg chg="mod">
          <ac:chgData name="Kashish Harisinghani" userId="ecb5eaa617aaf462" providerId="LiveId" clId="{662CC635-804A-4E72-833A-B263503DA20A}" dt="2021-03-24T14:53:05.186" v="1364"/>
          <ac:spMkLst>
            <pc:docMk/>
            <pc:sldMk cId="0" sldId="257"/>
            <ac:spMk id="326" creationId="{C0262C89-04F4-4DC2-B810-35B227CF18ED}"/>
          </ac:spMkLst>
        </pc:spChg>
        <pc:spChg chg="mod">
          <ac:chgData name="Kashish Harisinghani" userId="ecb5eaa617aaf462" providerId="LiveId" clId="{662CC635-804A-4E72-833A-B263503DA20A}" dt="2021-03-24T14:53:05.186" v="1364"/>
          <ac:spMkLst>
            <pc:docMk/>
            <pc:sldMk cId="0" sldId="257"/>
            <ac:spMk id="327" creationId="{B7E318DD-7A0C-4D70-9097-41F4703C2863}"/>
          </ac:spMkLst>
        </pc:spChg>
        <pc:spChg chg="mod">
          <ac:chgData name="Kashish Harisinghani" userId="ecb5eaa617aaf462" providerId="LiveId" clId="{662CC635-804A-4E72-833A-B263503DA20A}" dt="2021-03-24T14:53:05.186" v="1364"/>
          <ac:spMkLst>
            <pc:docMk/>
            <pc:sldMk cId="0" sldId="257"/>
            <ac:spMk id="328" creationId="{BBB95084-4912-4E7C-811C-C7BF2C495FF8}"/>
          </ac:spMkLst>
        </pc:spChg>
        <pc:spChg chg="mod">
          <ac:chgData name="Kashish Harisinghani" userId="ecb5eaa617aaf462" providerId="LiveId" clId="{662CC635-804A-4E72-833A-B263503DA20A}" dt="2021-03-24T14:53:05.186" v="1364"/>
          <ac:spMkLst>
            <pc:docMk/>
            <pc:sldMk cId="0" sldId="257"/>
            <ac:spMk id="329" creationId="{767C27A3-E5EA-4998-A03B-1342F0784659}"/>
          </ac:spMkLst>
        </pc:spChg>
        <pc:spChg chg="mod">
          <ac:chgData name="Kashish Harisinghani" userId="ecb5eaa617aaf462" providerId="LiveId" clId="{662CC635-804A-4E72-833A-B263503DA20A}" dt="2021-03-24T14:53:05.186" v="1364"/>
          <ac:spMkLst>
            <pc:docMk/>
            <pc:sldMk cId="0" sldId="257"/>
            <ac:spMk id="330" creationId="{A4290B37-1377-46DD-A3DF-0619EBEB5DD8}"/>
          </ac:spMkLst>
        </pc:spChg>
        <pc:spChg chg="mod">
          <ac:chgData name="Kashish Harisinghani" userId="ecb5eaa617aaf462" providerId="LiveId" clId="{662CC635-804A-4E72-833A-B263503DA20A}" dt="2021-03-24T14:53:05.186" v="1364"/>
          <ac:spMkLst>
            <pc:docMk/>
            <pc:sldMk cId="0" sldId="257"/>
            <ac:spMk id="331" creationId="{C458EEFE-EF52-4604-9C8C-757898A07EC1}"/>
          </ac:spMkLst>
        </pc:spChg>
        <pc:spChg chg="mod">
          <ac:chgData name="Kashish Harisinghani" userId="ecb5eaa617aaf462" providerId="LiveId" clId="{662CC635-804A-4E72-833A-B263503DA20A}" dt="2021-03-24T14:53:05.186" v="1364"/>
          <ac:spMkLst>
            <pc:docMk/>
            <pc:sldMk cId="0" sldId="257"/>
            <ac:spMk id="332" creationId="{E901CFE6-C98B-468A-B812-DC5E0A1BBF6F}"/>
          </ac:spMkLst>
        </pc:spChg>
        <pc:spChg chg="mod">
          <ac:chgData name="Kashish Harisinghani" userId="ecb5eaa617aaf462" providerId="LiveId" clId="{662CC635-804A-4E72-833A-B263503DA20A}" dt="2021-03-24T14:53:05.186" v="1364"/>
          <ac:spMkLst>
            <pc:docMk/>
            <pc:sldMk cId="0" sldId="257"/>
            <ac:spMk id="333" creationId="{8530030F-CA00-4A56-BC93-64D1A101C3D6}"/>
          </ac:spMkLst>
        </pc:spChg>
        <pc:spChg chg="mod">
          <ac:chgData name="Kashish Harisinghani" userId="ecb5eaa617aaf462" providerId="LiveId" clId="{662CC635-804A-4E72-833A-B263503DA20A}" dt="2021-03-24T14:53:05.186" v="1364"/>
          <ac:spMkLst>
            <pc:docMk/>
            <pc:sldMk cId="0" sldId="257"/>
            <ac:spMk id="334" creationId="{916A1C01-903C-4595-BEEA-DF68BCB0253F}"/>
          </ac:spMkLst>
        </pc:spChg>
        <pc:spChg chg="mod">
          <ac:chgData name="Kashish Harisinghani" userId="ecb5eaa617aaf462" providerId="LiveId" clId="{662CC635-804A-4E72-833A-B263503DA20A}" dt="2021-03-24T14:53:05.186" v="1364"/>
          <ac:spMkLst>
            <pc:docMk/>
            <pc:sldMk cId="0" sldId="257"/>
            <ac:spMk id="335" creationId="{DDF6A3EE-9792-4E02-90F0-298BD5B012D2}"/>
          </ac:spMkLst>
        </pc:spChg>
        <pc:spChg chg="mod">
          <ac:chgData name="Kashish Harisinghani" userId="ecb5eaa617aaf462" providerId="LiveId" clId="{662CC635-804A-4E72-833A-B263503DA20A}" dt="2021-03-24T14:53:05.186" v="1364"/>
          <ac:spMkLst>
            <pc:docMk/>
            <pc:sldMk cId="0" sldId="257"/>
            <ac:spMk id="336" creationId="{94D9E8A2-F647-49B7-95BF-ACB0DEA96533}"/>
          </ac:spMkLst>
        </pc:spChg>
        <pc:spChg chg="mod">
          <ac:chgData name="Kashish Harisinghani" userId="ecb5eaa617aaf462" providerId="LiveId" clId="{662CC635-804A-4E72-833A-B263503DA20A}" dt="2021-03-24T14:53:05.186" v="1364"/>
          <ac:spMkLst>
            <pc:docMk/>
            <pc:sldMk cId="0" sldId="257"/>
            <ac:spMk id="337" creationId="{6D54D11D-338E-4BD6-A150-D300164EE918}"/>
          </ac:spMkLst>
        </pc:spChg>
        <pc:spChg chg="mod">
          <ac:chgData name="Kashish Harisinghani" userId="ecb5eaa617aaf462" providerId="LiveId" clId="{662CC635-804A-4E72-833A-B263503DA20A}" dt="2021-03-24T14:53:05.186" v="1364"/>
          <ac:spMkLst>
            <pc:docMk/>
            <pc:sldMk cId="0" sldId="257"/>
            <ac:spMk id="338" creationId="{6733E4BC-A3F8-48D3-94B2-4F502D3A11F6}"/>
          </ac:spMkLst>
        </pc:spChg>
        <pc:spChg chg="mod">
          <ac:chgData name="Kashish Harisinghani" userId="ecb5eaa617aaf462" providerId="LiveId" clId="{662CC635-804A-4E72-833A-B263503DA20A}" dt="2021-03-24T14:53:05.186" v="1364"/>
          <ac:spMkLst>
            <pc:docMk/>
            <pc:sldMk cId="0" sldId="257"/>
            <ac:spMk id="339" creationId="{4CE78E1F-C0B3-4F00-B039-BCEF37C6F964}"/>
          </ac:spMkLst>
        </pc:spChg>
        <pc:spChg chg="mod">
          <ac:chgData name="Kashish Harisinghani" userId="ecb5eaa617aaf462" providerId="LiveId" clId="{662CC635-804A-4E72-833A-B263503DA20A}" dt="2021-03-24T14:53:05.186" v="1364"/>
          <ac:spMkLst>
            <pc:docMk/>
            <pc:sldMk cId="0" sldId="257"/>
            <ac:spMk id="340" creationId="{051A571F-8F35-49D3-A385-A5DB5A567A59}"/>
          </ac:spMkLst>
        </pc:spChg>
        <pc:spChg chg="mod">
          <ac:chgData name="Kashish Harisinghani" userId="ecb5eaa617aaf462" providerId="LiveId" clId="{662CC635-804A-4E72-833A-B263503DA20A}" dt="2021-03-24T14:53:05.186" v="1364"/>
          <ac:spMkLst>
            <pc:docMk/>
            <pc:sldMk cId="0" sldId="257"/>
            <ac:spMk id="341" creationId="{55DD0679-3FAC-46AC-B987-F82A3CF8E233}"/>
          </ac:spMkLst>
        </pc:spChg>
        <pc:spChg chg="mod">
          <ac:chgData name="Kashish Harisinghani" userId="ecb5eaa617aaf462" providerId="LiveId" clId="{662CC635-804A-4E72-833A-B263503DA20A}" dt="2021-03-24T14:53:05.186" v="1364"/>
          <ac:spMkLst>
            <pc:docMk/>
            <pc:sldMk cId="0" sldId="257"/>
            <ac:spMk id="342" creationId="{E09B0312-C1A2-4E82-A70F-293732F63F6A}"/>
          </ac:spMkLst>
        </pc:spChg>
        <pc:spChg chg="mod">
          <ac:chgData name="Kashish Harisinghani" userId="ecb5eaa617aaf462" providerId="LiveId" clId="{662CC635-804A-4E72-833A-B263503DA20A}" dt="2021-03-24T14:53:05.186" v="1364"/>
          <ac:spMkLst>
            <pc:docMk/>
            <pc:sldMk cId="0" sldId="257"/>
            <ac:spMk id="343" creationId="{A62C5E62-5A87-4743-9D7B-0B8CBC5EAB49}"/>
          </ac:spMkLst>
        </pc:spChg>
        <pc:spChg chg="mod">
          <ac:chgData name="Kashish Harisinghani" userId="ecb5eaa617aaf462" providerId="LiveId" clId="{662CC635-804A-4E72-833A-B263503DA20A}" dt="2021-03-24T14:53:05.186" v="1364"/>
          <ac:spMkLst>
            <pc:docMk/>
            <pc:sldMk cId="0" sldId="257"/>
            <ac:spMk id="344" creationId="{A9BD4289-DAA8-4C98-A2BB-C9DCE5429BD3}"/>
          </ac:spMkLst>
        </pc:spChg>
        <pc:spChg chg="mod">
          <ac:chgData name="Kashish Harisinghani" userId="ecb5eaa617aaf462" providerId="LiveId" clId="{662CC635-804A-4E72-833A-B263503DA20A}" dt="2021-03-24T14:53:05.186" v="1364"/>
          <ac:spMkLst>
            <pc:docMk/>
            <pc:sldMk cId="0" sldId="257"/>
            <ac:spMk id="345" creationId="{51152336-0E11-434A-ABAC-DB1D5F5308A3}"/>
          </ac:spMkLst>
        </pc:spChg>
        <pc:spChg chg="mod">
          <ac:chgData name="Kashish Harisinghani" userId="ecb5eaa617aaf462" providerId="LiveId" clId="{662CC635-804A-4E72-833A-B263503DA20A}" dt="2021-03-24T14:53:05.186" v="1364"/>
          <ac:spMkLst>
            <pc:docMk/>
            <pc:sldMk cId="0" sldId="257"/>
            <ac:spMk id="346" creationId="{132C4813-19C4-48CA-853E-606B83F5FB16}"/>
          </ac:spMkLst>
        </pc:spChg>
        <pc:spChg chg="mod">
          <ac:chgData name="Kashish Harisinghani" userId="ecb5eaa617aaf462" providerId="LiveId" clId="{662CC635-804A-4E72-833A-B263503DA20A}" dt="2021-03-24T14:53:05.186" v="1364"/>
          <ac:spMkLst>
            <pc:docMk/>
            <pc:sldMk cId="0" sldId="257"/>
            <ac:spMk id="347" creationId="{644DD1E4-67DF-49A7-AA5E-4AE3E95BCDE8}"/>
          </ac:spMkLst>
        </pc:spChg>
        <pc:spChg chg="mod">
          <ac:chgData name="Kashish Harisinghani" userId="ecb5eaa617aaf462" providerId="LiveId" clId="{662CC635-804A-4E72-833A-B263503DA20A}" dt="2021-03-24T14:53:05.186" v="1364"/>
          <ac:spMkLst>
            <pc:docMk/>
            <pc:sldMk cId="0" sldId="257"/>
            <ac:spMk id="348" creationId="{CF5B39F0-AED8-47C3-9D53-81C694BC8942}"/>
          </ac:spMkLst>
        </pc:spChg>
        <pc:spChg chg="mod">
          <ac:chgData name="Kashish Harisinghani" userId="ecb5eaa617aaf462" providerId="LiveId" clId="{662CC635-804A-4E72-833A-B263503DA20A}" dt="2021-03-24T14:53:05.186" v="1364"/>
          <ac:spMkLst>
            <pc:docMk/>
            <pc:sldMk cId="0" sldId="257"/>
            <ac:spMk id="349" creationId="{867358A7-D9BA-41DE-A363-01917B6E70BE}"/>
          </ac:spMkLst>
        </pc:spChg>
        <pc:spChg chg="mod">
          <ac:chgData name="Kashish Harisinghani" userId="ecb5eaa617aaf462" providerId="LiveId" clId="{662CC635-804A-4E72-833A-B263503DA20A}" dt="2021-03-24T14:53:05.186" v="1364"/>
          <ac:spMkLst>
            <pc:docMk/>
            <pc:sldMk cId="0" sldId="257"/>
            <ac:spMk id="350" creationId="{4DC153D5-D0FF-4A9B-8087-CF010FFE5879}"/>
          </ac:spMkLst>
        </pc:spChg>
        <pc:spChg chg="mod">
          <ac:chgData name="Kashish Harisinghani" userId="ecb5eaa617aaf462" providerId="LiveId" clId="{662CC635-804A-4E72-833A-B263503DA20A}" dt="2021-03-24T14:53:05.186" v="1364"/>
          <ac:spMkLst>
            <pc:docMk/>
            <pc:sldMk cId="0" sldId="257"/>
            <ac:spMk id="351" creationId="{F7210761-EBAF-40AF-A4A5-284D73D2C362}"/>
          </ac:spMkLst>
        </pc:spChg>
        <pc:spChg chg="mod">
          <ac:chgData name="Kashish Harisinghani" userId="ecb5eaa617aaf462" providerId="LiveId" clId="{662CC635-804A-4E72-833A-B263503DA20A}" dt="2021-03-24T14:53:05.186" v="1364"/>
          <ac:spMkLst>
            <pc:docMk/>
            <pc:sldMk cId="0" sldId="257"/>
            <ac:spMk id="352" creationId="{34C3C234-5AF0-41E2-83AD-81E079D6262B}"/>
          </ac:spMkLst>
        </pc:spChg>
        <pc:spChg chg="mod">
          <ac:chgData name="Kashish Harisinghani" userId="ecb5eaa617aaf462" providerId="LiveId" clId="{662CC635-804A-4E72-833A-B263503DA20A}" dt="2021-03-24T14:53:05.186" v="1364"/>
          <ac:spMkLst>
            <pc:docMk/>
            <pc:sldMk cId="0" sldId="257"/>
            <ac:spMk id="353" creationId="{BF097C04-7B85-4683-BE92-6E250F3E8A93}"/>
          </ac:spMkLst>
        </pc:spChg>
        <pc:spChg chg="mod">
          <ac:chgData name="Kashish Harisinghani" userId="ecb5eaa617aaf462" providerId="LiveId" clId="{662CC635-804A-4E72-833A-B263503DA20A}" dt="2021-03-24T14:53:05.186" v="1364"/>
          <ac:spMkLst>
            <pc:docMk/>
            <pc:sldMk cId="0" sldId="257"/>
            <ac:spMk id="354" creationId="{4270136D-A96A-429E-AB5F-FB45D4CBCC04}"/>
          </ac:spMkLst>
        </pc:spChg>
        <pc:spChg chg="mod">
          <ac:chgData name="Kashish Harisinghani" userId="ecb5eaa617aaf462" providerId="LiveId" clId="{662CC635-804A-4E72-833A-B263503DA20A}" dt="2021-03-24T14:53:05.186" v="1364"/>
          <ac:spMkLst>
            <pc:docMk/>
            <pc:sldMk cId="0" sldId="257"/>
            <ac:spMk id="355" creationId="{E18B492D-E900-4B51-B28B-B028308BF6DF}"/>
          </ac:spMkLst>
        </pc:spChg>
        <pc:spChg chg="mod">
          <ac:chgData name="Kashish Harisinghani" userId="ecb5eaa617aaf462" providerId="LiveId" clId="{662CC635-804A-4E72-833A-B263503DA20A}" dt="2021-03-24T14:53:05.186" v="1364"/>
          <ac:spMkLst>
            <pc:docMk/>
            <pc:sldMk cId="0" sldId="257"/>
            <ac:spMk id="356" creationId="{E6993307-E63D-4891-8CE2-A926E2CFC420}"/>
          </ac:spMkLst>
        </pc:spChg>
        <pc:spChg chg="mod">
          <ac:chgData name="Kashish Harisinghani" userId="ecb5eaa617aaf462" providerId="LiveId" clId="{662CC635-804A-4E72-833A-B263503DA20A}" dt="2021-03-24T14:53:05.186" v="1364"/>
          <ac:spMkLst>
            <pc:docMk/>
            <pc:sldMk cId="0" sldId="257"/>
            <ac:spMk id="357" creationId="{D3ACA4DA-84FB-4F81-9238-A95E064AAC64}"/>
          </ac:spMkLst>
        </pc:spChg>
        <pc:spChg chg="mod">
          <ac:chgData name="Kashish Harisinghani" userId="ecb5eaa617aaf462" providerId="LiveId" clId="{662CC635-804A-4E72-833A-B263503DA20A}" dt="2021-03-24T14:53:05.186" v="1364"/>
          <ac:spMkLst>
            <pc:docMk/>
            <pc:sldMk cId="0" sldId="257"/>
            <ac:spMk id="358" creationId="{8385CE2A-347C-4C10-9E48-8EE819D6AABA}"/>
          </ac:spMkLst>
        </pc:spChg>
        <pc:spChg chg="mod">
          <ac:chgData name="Kashish Harisinghani" userId="ecb5eaa617aaf462" providerId="LiveId" clId="{662CC635-804A-4E72-833A-B263503DA20A}" dt="2021-03-24T14:53:05.186" v="1364"/>
          <ac:spMkLst>
            <pc:docMk/>
            <pc:sldMk cId="0" sldId="257"/>
            <ac:spMk id="359" creationId="{EB2628A1-F24F-4C11-A647-1724CC32276A}"/>
          </ac:spMkLst>
        </pc:spChg>
        <pc:spChg chg="mod">
          <ac:chgData name="Kashish Harisinghani" userId="ecb5eaa617aaf462" providerId="LiveId" clId="{662CC635-804A-4E72-833A-B263503DA20A}" dt="2021-03-24T14:53:05.186" v="1364"/>
          <ac:spMkLst>
            <pc:docMk/>
            <pc:sldMk cId="0" sldId="257"/>
            <ac:spMk id="360" creationId="{2AB036C6-C365-4810-8659-B28D75FBED3D}"/>
          </ac:spMkLst>
        </pc:spChg>
        <pc:spChg chg="mod">
          <ac:chgData name="Kashish Harisinghani" userId="ecb5eaa617aaf462" providerId="LiveId" clId="{662CC635-804A-4E72-833A-B263503DA20A}" dt="2021-03-24T14:53:05.186" v="1364"/>
          <ac:spMkLst>
            <pc:docMk/>
            <pc:sldMk cId="0" sldId="257"/>
            <ac:spMk id="361" creationId="{162018EC-5945-499E-A5FA-0BA258EEDB3F}"/>
          </ac:spMkLst>
        </pc:spChg>
        <pc:spChg chg="mod">
          <ac:chgData name="Kashish Harisinghani" userId="ecb5eaa617aaf462" providerId="LiveId" clId="{662CC635-804A-4E72-833A-B263503DA20A}" dt="2021-03-24T14:53:05.186" v="1364"/>
          <ac:spMkLst>
            <pc:docMk/>
            <pc:sldMk cId="0" sldId="257"/>
            <ac:spMk id="362" creationId="{825EF056-6A6F-43A9-82FC-1185014B4E02}"/>
          </ac:spMkLst>
        </pc:spChg>
        <pc:spChg chg="mod">
          <ac:chgData name="Kashish Harisinghani" userId="ecb5eaa617aaf462" providerId="LiveId" clId="{662CC635-804A-4E72-833A-B263503DA20A}" dt="2021-03-24T14:53:05.186" v="1364"/>
          <ac:spMkLst>
            <pc:docMk/>
            <pc:sldMk cId="0" sldId="257"/>
            <ac:spMk id="363" creationId="{B4BD63D8-17B0-428A-A8C7-26E27FE51215}"/>
          </ac:spMkLst>
        </pc:spChg>
        <pc:spChg chg="mod">
          <ac:chgData name="Kashish Harisinghani" userId="ecb5eaa617aaf462" providerId="LiveId" clId="{662CC635-804A-4E72-833A-B263503DA20A}" dt="2021-03-24T14:53:05.186" v="1364"/>
          <ac:spMkLst>
            <pc:docMk/>
            <pc:sldMk cId="0" sldId="257"/>
            <ac:spMk id="364" creationId="{B65E6586-8975-420C-BE09-504DC956CCCF}"/>
          </ac:spMkLst>
        </pc:spChg>
        <pc:spChg chg="mod">
          <ac:chgData name="Kashish Harisinghani" userId="ecb5eaa617aaf462" providerId="LiveId" clId="{662CC635-804A-4E72-833A-B263503DA20A}" dt="2021-03-24T14:53:05.186" v="1364"/>
          <ac:spMkLst>
            <pc:docMk/>
            <pc:sldMk cId="0" sldId="257"/>
            <ac:spMk id="365" creationId="{9B2C9B40-F04B-4D2E-913C-8A7BAEE89406}"/>
          </ac:spMkLst>
        </pc:spChg>
        <pc:spChg chg="mod">
          <ac:chgData name="Kashish Harisinghani" userId="ecb5eaa617aaf462" providerId="LiveId" clId="{662CC635-804A-4E72-833A-B263503DA20A}" dt="2021-03-24T14:53:05.186" v="1364"/>
          <ac:spMkLst>
            <pc:docMk/>
            <pc:sldMk cId="0" sldId="257"/>
            <ac:spMk id="366" creationId="{5E22C10C-A336-445B-86E5-5E92412325E1}"/>
          </ac:spMkLst>
        </pc:spChg>
        <pc:spChg chg="mod">
          <ac:chgData name="Kashish Harisinghani" userId="ecb5eaa617aaf462" providerId="LiveId" clId="{662CC635-804A-4E72-833A-B263503DA20A}" dt="2021-03-24T14:53:05.186" v="1364"/>
          <ac:spMkLst>
            <pc:docMk/>
            <pc:sldMk cId="0" sldId="257"/>
            <ac:spMk id="367" creationId="{FC2B8A52-E2D7-4789-926F-DA2AD66DD1B6}"/>
          </ac:spMkLst>
        </pc:spChg>
        <pc:spChg chg="mod">
          <ac:chgData name="Kashish Harisinghani" userId="ecb5eaa617aaf462" providerId="LiveId" clId="{662CC635-804A-4E72-833A-B263503DA20A}" dt="2021-03-24T14:53:05.186" v="1364"/>
          <ac:spMkLst>
            <pc:docMk/>
            <pc:sldMk cId="0" sldId="257"/>
            <ac:spMk id="368" creationId="{8D752E4D-771A-4058-ABA8-E69FBB5231DE}"/>
          </ac:spMkLst>
        </pc:spChg>
        <pc:spChg chg="mod">
          <ac:chgData name="Kashish Harisinghani" userId="ecb5eaa617aaf462" providerId="LiveId" clId="{662CC635-804A-4E72-833A-B263503DA20A}" dt="2021-03-24T14:53:05.186" v="1364"/>
          <ac:spMkLst>
            <pc:docMk/>
            <pc:sldMk cId="0" sldId="257"/>
            <ac:spMk id="369" creationId="{E3A88489-D982-4F0F-A5B2-07CBD4B4E2A5}"/>
          </ac:spMkLst>
        </pc:spChg>
        <pc:spChg chg="mod">
          <ac:chgData name="Kashish Harisinghani" userId="ecb5eaa617aaf462" providerId="LiveId" clId="{662CC635-804A-4E72-833A-B263503DA20A}" dt="2021-03-24T14:53:05.186" v="1364"/>
          <ac:spMkLst>
            <pc:docMk/>
            <pc:sldMk cId="0" sldId="257"/>
            <ac:spMk id="370" creationId="{5B847A87-02E2-4F52-9211-771852F29961}"/>
          </ac:spMkLst>
        </pc:spChg>
        <pc:spChg chg="mod">
          <ac:chgData name="Kashish Harisinghani" userId="ecb5eaa617aaf462" providerId="LiveId" clId="{662CC635-804A-4E72-833A-B263503DA20A}" dt="2021-03-24T14:53:05.186" v="1364"/>
          <ac:spMkLst>
            <pc:docMk/>
            <pc:sldMk cId="0" sldId="257"/>
            <ac:spMk id="371" creationId="{DED6CB93-0808-4895-9E58-2C1112C33747}"/>
          </ac:spMkLst>
        </pc:spChg>
        <pc:spChg chg="mod">
          <ac:chgData name="Kashish Harisinghani" userId="ecb5eaa617aaf462" providerId="LiveId" clId="{662CC635-804A-4E72-833A-B263503DA20A}" dt="2021-03-24T14:53:05.186" v="1364"/>
          <ac:spMkLst>
            <pc:docMk/>
            <pc:sldMk cId="0" sldId="257"/>
            <ac:spMk id="372" creationId="{08FC2B96-4694-4DF0-9140-FB93D457B224}"/>
          </ac:spMkLst>
        </pc:spChg>
        <pc:spChg chg="mod">
          <ac:chgData name="Kashish Harisinghani" userId="ecb5eaa617aaf462" providerId="LiveId" clId="{662CC635-804A-4E72-833A-B263503DA20A}" dt="2021-03-24T14:53:05.186" v="1364"/>
          <ac:spMkLst>
            <pc:docMk/>
            <pc:sldMk cId="0" sldId="257"/>
            <ac:spMk id="373" creationId="{9223E220-71C6-4974-B0F6-E165AE9A87E1}"/>
          </ac:spMkLst>
        </pc:spChg>
        <pc:spChg chg="mod">
          <ac:chgData name="Kashish Harisinghani" userId="ecb5eaa617aaf462" providerId="LiveId" clId="{662CC635-804A-4E72-833A-B263503DA20A}" dt="2021-03-24T14:53:05.186" v="1364"/>
          <ac:spMkLst>
            <pc:docMk/>
            <pc:sldMk cId="0" sldId="257"/>
            <ac:spMk id="374" creationId="{5DAB3F1B-DEDA-4E7D-A09E-74A157729628}"/>
          </ac:spMkLst>
        </pc:spChg>
        <pc:spChg chg="mod">
          <ac:chgData name="Kashish Harisinghani" userId="ecb5eaa617aaf462" providerId="LiveId" clId="{662CC635-804A-4E72-833A-B263503DA20A}" dt="2021-03-24T14:53:05.186" v="1364"/>
          <ac:spMkLst>
            <pc:docMk/>
            <pc:sldMk cId="0" sldId="257"/>
            <ac:spMk id="375" creationId="{38E4F19B-D426-45C7-95C7-2097BD59788B}"/>
          </ac:spMkLst>
        </pc:spChg>
        <pc:spChg chg="mod">
          <ac:chgData name="Kashish Harisinghani" userId="ecb5eaa617aaf462" providerId="LiveId" clId="{662CC635-804A-4E72-833A-B263503DA20A}" dt="2021-03-24T14:53:05.186" v="1364"/>
          <ac:spMkLst>
            <pc:docMk/>
            <pc:sldMk cId="0" sldId="257"/>
            <ac:spMk id="376" creationId="{C88A4867-98AF-49A8-B4F3-EF4838EDDA1A}"/>
          </ac:spMkLst>
        </pc:spChg>
        <pc:spChg chg="mod">
          <ac:chgData name="Kashish Harisinghani" userId="ecb5eaa617aaf462" providerId="LiveId" clId="{662CC635-804A-4E72-833A-B263503DA20A}" dt="2021-03-24T14:53:05.186" v="1364"/>
          <ac:spMkLst>
            <pc:docMk/>
            <pc:sldMk cId="0" sldId="257"/>
            <ac:spMk id="377" creationId="{490B8CA8-8093-442F-BF39-B2ABEE371646}"/>
          </ac:spMkLst>
        </pc:spChg>
        <pc:spChg chg="mod">
          <ac:chgData name="Kashish Harisinghani" userId="ecb5eaa617aaf462" providerId="LiveId" clId="{662CC635-804A-4E72-833A-B263503DA20A}" dt="2021-03-24T14:53:05.186" v="1364"/>
          <ac:spMkLst>
            <pc:docMk/>
            <pc:sldMk cId="0" sldId="257"/>
            <ac:spMk id="378" creationId="{D21CEF60-1ABA-4E51-AED9-95652CCD821B}"/>
          </ac:spMkLst>
        </pc:spChg>
        <pc:spChg chg="mod">
          <ac:chgData name="Kashish Harisinghani" userId="ecb5eaa617aaf462" providerId="LiveId" clId="{662CC635-804A-4E72-833A-B263503DA20A}" dt="2021-03-24T14:53:05.186" v="1364"/>
          <ac:spMkLst>
            <pc:docMk/>
            <pc:sldMk cId="0" sldId="257"/>
            <ac:spMk id="379" creationId="{1E5793F0-54F4-4DE5-8D34-07C491ACF193}"/>
          </ac:spMkLst>
        </pc:spChg>
        <pc:spChg chg="mod">
          <ac:chgData name="Kashish Harisinghani" userId="ecb5eaa617aaf462" providerId="LiveId" clId="{662CC635-804A-4E72-833A-B263503DA20A}" dt="2021-03-24T14:53:05.186" v="1364"/>
          <ac:spMkLst>
            <pc:docMk/>
            <pc:sldMk cId="0" sldId="257"/>
            <ac:spMk id="380" creationId="{0B23D4CB-983D-4034-96E4-5489591C1BF2}"/>
          </ac:spMkLst>
        </pc:spChg>
        <pc:spChg chg="mod">
          <ac:chgData name="Kashish Harisinghani" userId="ecb5eaa617aaf462" providerId="LiveId" clId="{662CC635-804A-4E72-833A-B263503DA20A}" dt="2021-03-24T14:53:05.186" v="1364"/>
          <ac:spMkLst>
            <pc:docMk/>
            <pc:sldMk cId="0" sldId="257"/>
            <ac:spMk id="381" creationId="{CAD63C41-2160-4815-9834-09F84367ED96}"/>
          </ac:spMkLst>
        </pc:spChg>
        <pc:spChg chg="mod">
          <ac:chgData name="Kashish Harisinghani" userId="ecb5eaa617aaf462" providerId="LiveId" clId="{662CC635-804A-4E72-833A-B263503DA20A}" dt="2021-03-24T14:53:05.186" v="1364"/>
          <ac:spMkLst>
            <pc:docMk/>
            <pc:sldMk cId="0" sldId="257"/>
            <ac:spMk id="382" creationId="{8D4BBC0B-5A59-4793-BCBC-0F7A3BEE9631}"/>
          </ac:spMkLst>
        </pc:spChg>
        <pc:spChg chg="mod">
          <ac:chgData name="Kashish Harisinghani" userId="ecb5eaa617aaf462" providerId="LiveId" clId="{662CC635-804A-4E72-833A-B263503DA20A}" dt="2021-03-24T14:53:05.186" v="1364"/>
          <ac:spMkLst>
            <pc:docMk/>
            <pc:sldMk cId="0" sldId="257"/>
            <ac:spMk id="383" creationId="{C2F7B762-8AEC-4A32-BF57-8BD18482D2A3}"/>
          </ac:spMkLst>
        </pc:spChg>
        <pc:spChg chg="mod">
          <ac:chgData name="Kashish Harisinghani" userId="ecb5eaa617aaf462" providerId="LiveId" clId="{662CC635-804A-4E72-833A-B263503DA20A}" dt="2021-03-24T14:53:05.186" v="1364"/>
          <ac:spMkLst>
            <pc:docMk/>
            <pc:sldMk cId="0" sldId="257"/>
            <ac:spMk id="384" creationId="{00BFD0D6-A682-4FBD-BD55-2663D5A0FD50}"/>
          </ac:spMkLst>
        </pc:spChg>
        <pc:spChg chg="mod">
          <ac:chgData name="Kashish Harisinghani" userId="ecb5eaa617aaf462" providerId="LiveId" clId="{662CC635-804A-4E72-833A-B263503DA20A}" dt="2021-03-24T14:53:05.186" v="1364"/>
          <ac:spMkLst>
            <pc:docMk/>
            <pc:sldMk cId="0" sldId="257"/>
            <ac:spMk id="385" creationId="{0665CC29-3D68-49BB-8D2F-AD3BB650184D}"/>
          </ac:spMkLst>
        </pc:spChg>
        <pc:spChg chg="mod">
          <ac:chgData name="Kashish Harisinghani" userId="ecb5eaa617aaf462" providerId="LiveId" clId="{662CC635-804A-4E72-833A-B263503DA20A}" dt="2021-03-24T14:53:05.186" v="1364"/>
          <ac:spMkLst>
            <pc:docMk/>
            <pc:sldMk cId="0" sldId="257"/>
            <ac:spMk id="386" creationId="{C06CA0E8-EFBE-43F9-8240-C3714740DE04}"/>
          </ac:spMkLst>
        </pc:spChg>
        <pc:spChg chg="mod">
          <ac:chgData name="Kashish Harisinghani" userId="ecb5eaa617aaf462" providerId="LiveId" clId="{662CC635-804A-4E72-833A-B263503DA20A}" dt="2021-03-24T14:53:05.186" v="1364"/>
          <ac:spMkLst>
            <pc:docMk/>
            <pc:sldMk cId="0" sldId="257"/>
            <ac:spMk id="387" creationId="{E36CB783-CF0C-467F-B9B7-E81A69CB18D9}"/>
          </ac:spMkLst>
        </pc:spChg>
        <pc:spChg chg="mod">
          <ac:chgData name="Kashish Harisinghani" userId="ecb5eaa617aaf462" providerId="LiveId" clId="{662CC635-804A-4E72-833A-B263503DA20A}" dt="2021-03-24T14:53:05.186" v="1364"/>
          <ac:spMkLst>
            <pc:docMk/>
            <pc:sldMk cId="0" sldId="257"/>
            <ac:spMk id="388" creationId="{514BE846-4EFE-4787-82AD-30A73CF9D96F}"/>
          </ac:spMkLst>
        </pc:spChg>
        <pc:spChg chg="mod">
          <ac:chgData name="Kashish Harisinghani" userId="ecb5eaa617aaf462" providerId="LiveId" clId="{662CC635-804A-4E72-833A-B263503DA20A}" dt="2021-03-24T14:53:05.186" v="1364"/>
          <ac:spMkLst>
            <pc:docMk/>
            <pc:sldMk cId="0" sldId="257"/>
            <ac:spMk id="389" creationId="{DCACCC3A-CA90-49BF-88BC-4A71B19EE46E}"/>
          </ac:spMkLst>
        </pc:spChg>
        <pc:spChg chg="mod">
          <ac:chgData name="Kashish Harisinghani" userId="ecb5eaa617aaf462" providerId="LiveId" clId="{662CC635-804A-4E72-833A-B263503DA20A}" dt="2021-03-24T14:53:05.186" v="1364"/>
          <ac:spMkLst>
            <pc:docMk/>
            <pc:sldMk cId="0" sldId="257"/>
            <ac:spMk id="390" creationId="{17E2ECC0-81F1-4BC2-8312-281DE21612EB}"/>
          </ac:spMkLst>
        </pc:spChg>
        <pc:spChg chg="mod">
          <ac:chgData name="Kashish Harisinghani" userId="ecb5eaa617aaf462" providerId="LiveId" clId="{662CC635-804A-4E72-833A-B263503DA20A}" dt="2021-03-24T14:53:05.186" v="1364"/>
          <ac:spMkLst>
            <pc:docMk/>
            <pc:sldMk cId="0" sldId="257"/>
            <ac:spMk id="391" creationId="{10948AED-2517-472E-A1A5-DA8E12EEAB3F}"/>
          </ac:spMkLst>
        </pc:spChg>
        <pc:spChg chg="mod">
          <ac:chgData name="Kashish Harisinghani" userId="ecb5eaa617aaf462" providerId="LiveId" clId="{662CC635-804A-4E72-833A-B263503DA20A}" dt="2021-03-24T14:53:05.186" v="1364"/>
          <ac:spMkLst>
            <pc:docMk/>
            <pc:sldMk cId="0" sldId="257"/>
            <ac:spMk id="392" creationId="{822418BF-22BA-4519-9E13-99A6E1CFAE67}"/>
          </ac:spMkLst>
        </pc:spChg>
        <pc:spChg chg="mod">
          <ac:chgData name="Kashish Harisinghani" userId="ecb5eaa617aaf462" providerId="LiveId" clId="{662CC635-804A-4E72-833A-B263503DA20A}" dt="2021-03-24T14:53:05.186" v="1364"/>
          <ac:spMkLst>
            <pc:docMk/>
            <pc:sldMk cId="0" sldId="257"/>
            <ac:spMk id="393" creationId="{5B94905E-2053-4F94-ADA0-11D8EA8EB02C}"/>
          </ac:spMkLst>
        </pc:spChg>
        <pc:spChg chg="mod">
          <ac:chgData name="Kashish Harisinghani" userId="ecb5eaa617aaf462" providerId="LiveId" clId="{662CC635-804A-4E72-833A-B263503DA20A}" dt="2021-03-24T14:53:05.186" v="1364"/>
          <ac:spMkLst>
            <pc:docMk/>
            <pc:sldMk cId="0" sldId="257"/>
            <ac:spMk id="394" creationId="{EA2040B7-B184-43BB-9F70-AC0B0A0CB966}"/>
          </ac:spMkLst>
        </pc:spChg>
        <pc:spChg chg="mod">
          <ac:chgData name="Kashish Harisinghani" userId="ecb5eaa617aaf462" providerId="LiveId" clId="{662CC635-804A-4E72-833A-B263503DA20A}" dt="2021-03-24T14:53:05.186" v="1364"/>
          <ac:spMkLst>
            <pc:docMk/>
            <pc:sldMk cId="0" sldId="257"/>
            <ac:spMk id="395" creationId="{9B8E95B1-9124-437E-9987-63830DFFE707}"/>
          </ac:spMkLst>
        </pc:spChg>
        <pc:spChg chg="mod">
          <ac:chgData name="Kashish Harisinghani" userId="ecb5eaa617aaf462" providerId="LiveId" clId="{662CC635-804A-4E72-833A-B263503DA20A}" dt="2021-03-24T14:53:05.186" v="1364"/>
          <ac:spMkLst>
            <pc:docMk/>
            <pc:sldMk cId="0" sldId="257"/>
            <ac:spMk id="396" creationId="{2BD68900-FB27-40C4-B77A-163CCB8F8281}"/>
          </ac:spMkLst>
        </pc:spChg>
        <pc:spChg chg="mod">
          <ac:chgData name="Kashish Harisinghani" userId="ecb5eaa617aaf462" providerId="LiveId" clId="{662CC635-804A-4E72-833A-B263503DA20A}" dt="2021-03-24T14:53:05.186" v="1364"/>
          <ac:spMkLst>
            <pc:docMk/>
            <pc:sldMk cId="0" sldId="257"/>
            <ac:spMk id="397" creationId="{8937005B-689B-488E-9246-C73BFECC89F2}"/>
          </ac:spMkLst>
        </pc:spChg>
        <pc:spChg chg="mod">
          <ac:chgData name="Kashish Harisinghani" userId="ecb5eaa617aaf462" providerId="LiveId" clId="{662CC635-804A-4E72-833A-B263503DA20A}" dt="2021-03-24T14:53:05.186" v="1364"/>
          <ac:spMkLst>
            <pc:docMk/>
            <pc:sldMk cId="0" sldId="257"/>
            <ac:spMk id="398" creationId="{CF18BC0A-4E9D-4A04-883F-50FC5262DC09}"/>
          </ac:spMkLst>
        </pc:spChg>
        <pc:spChg chg="mod">
          <ac:chgData name="Kashish Harisinghani" userId="ecb5eaa617aaf462" providerId="LiveId" clId="{662CC635-804A-4E72-833A-B263503DA20A}" dt="2021-03-24T14:53:05.186" v="1364"/>
          <ac:spMkLst>
            <pc:docMk/>
            <pc:sldMk cId="0" sldId="257"/>
            <ac:spMk id="399" creationId="{21682501-C60D-479C-B35D-7AB766437018}"/>
          </ac:spMkLst>
        </pc:spChg>
        <pc:spChg chg="mod">
          <ac:chgData name="Kashish Harisinghani" userId="ecb5eaa617aaf462" providerId="LiveId" clId="{662CC635-804A-4E72-833A-B263503DA20A}" dt="2021-03-24T14:53:05.186" v="1364"/>
          <ac:spMkLst>
            <pc:docMk/>
            <pc:sldMk cId="0" sldId="257"/>
            <ac:spMk id="400" creationId="{746EBE0C-D1D2-421D-834D-79FFD7644050}"/>
          </ac:spMkLst>
        </pc:spChg>
        <pc:spChg chg="mod">
          <ac:chgData name="Kashish Harisinghani" userId="ecb5eaa617aaf462" providerId="LiveId" clId="{662CC635-804A-4E72-833A-B263503DA20A}" dt="2021-03-24T14:53:05.186" v="1364"/>
          <ac:spMkLst>
            <pc:docMk/>
            <pc:sldMk cId="0" sldId="257"/>
            <ac:spMk id="401" creationId="{D43CDD34-F9C8-4C64-B49D-75CA51F5F03B}"/>
          </ac:spMkLst>
        </pc:spChg>
        <pc:spChg chg="mod">
          <ac:chgData name="Kashish Harisinghani" userId="ecb5eaa617aaf462" providerId="LiveId" clId="{662CC635-804A-4E72-833A-B263503DA20A}" dt="2021-03-24T14:53:05.186" v="1364"/>
          <ac:spMkLst>
            <pc:docMk/>
            <pc:sldMk cId="0" sldId="257"/>
            <ac:spMk id="402" creationId="{6BD0140D-17D2-4BDF-96E4-0EEFD126EEC5}"/>
          </ac:spMkLst>
        </pc:spChg>
        <pc:spChg chg="mod">
          <ac:chgData name="Kashish Harisinghani" userId="ecb5eaa617aaf462" providerId="LiveId" clId="{662CC635-804A-4E72-833A-B263503DA20A}" dt="2021-03-24T14:53:05.186" v="1364"/>
          <ac:spMkLst>
            <pc:docMk/>
            <pc:sldMk cId="0" sldId="257"/>
            <ac:spMk id="403" creationId="{1C728D6B-22FC-4F55-8594-38F0B77B28BB}"/>
          </ac:spMkLst>
        </pc:spChg>
        <pc:spChg chg="mod">
          <ac:chgData name="Kashish Harisinghani" userId="ecb5eaa617aaf462" providerId="LiveId" clId="{662CC635-804A-4E72-833A-B263503DA20A}" dt="2021-03-24T14:53:05.186" v="1364"/>
          <ac:spMkLst>
            <pc:docMk/>
            <pc:sldMk cId="0" sldId="257"/>
            <ac:spMk id="404" creationId="{FA7B9221-CFFC-4500-B72A-0382A784E4ED}"/>
          </ac:spMkLst>
        </pc:spChg>
        <pc:spChg chg="mod">
          <ac:chgData name="Kashish Harisinghani" userId="ecb5eaa617aaf462" providerId="LiveId" clId="{662CC635-804A-4E72-833A-B263503DA20A}" dt="2021-03-24T14:53:05.186" v="1364"/>
          <ac:spMkLst>
            <pc:docMk/>
            <pc:sldMk cId="0" sldId="257"/>
            <ac:spMk id="405" creationId="{0E8FF68B-B05C-4C1B-B4BF-21C0BE83F75F}"/>
          </ac:spMkLst>
        </pc:spChg>
        <pc:spChg chg="mod">
          <ac:chgData name="Kashish Harisinghani" userId="ecb5eaa617aaf462" providerId="LiveId" clId="{662CC635-804A-4E72-833A-B263503DA20A}" dt="2021-03-24T14:53:05.186" v="1364"/>
          <ac:spMkLst>
            <pc:docMk/>
            <pc:sldMk cId="0" sldId="257"/>
            <ac:spMk id="406" creationId="{0C364245-1CD3-4500-BA73-03E0A0CF3B3F}"/>
          </ac:spMkLst>
        </pc:spChg>
        <pc:spChg chg="mod">
          <ac:chgData name="Kashish Harisinghani" userId="ecb5eaa617aaf462" providerId="LiveId" clId="{662CC635-804A-4E72-833A-B263503DA20A}" dt="2021-03-24T14:53:05.186" v="1364"/>
          <ac:spMkLst>
            <pc:docMk/>
            <pc:sldMk cId="0" sldId="257"/>
            <ac:spMk id="407" creationId="{6CD26428-23F1-4CA7-965A-29710A38B515}"/>
          </ac:spMkLst>
        </pc:spChg>
        <pc:spChg chg="mod">
          <ac:chgData name="Kashish Harisinghani" userId="ecb5eaa617aaf462" providerId="LiveId" clId="{662CC635-804A-4E72-833A-B263503DA20A}" dt="2021-03-24T14:53:05.186" v="1364"/>
          <ac:spMkLst>
            <pc:docMk/>
            <pc:sldMk cId="0" sldId="257"/>
            <ac:spMk id="408" creationId="{332E870C-C54E-45AF-940E-3877DBAD37F8}"/>
          </ac:spMkLst>
        </pc:spChg>
        <pc:spChg chg="mod">
          <ac:chgData name="Kashish Harisinghani" userId="ecb5eaa617aaf462" providerId="LiveId" clId="{662CC635-804A-4E72-833A-B263503DA20A}" dt="2021-03-24T14:53:05.186" v="1364"/>
          <ac:spMkLst>
            <pc:docMk/>
            <pc:sldMk cId="0" sldId="257"/>
            <ac:spMk id="409" creationId="{97F3FC7C-121D-4BA3-9EB1-3D2274789CA7}"/>
          </ac:spMkLst>
        </pc:spChg>
        <pc:spChg chg="mod">
          <ac:chgData name="Kashish Harisinghani" userId="ecb5eaa617aaf462" providerId="LiveId" clId="{662CC635-804A-4E72-833A-B263503DA20A}" dt="2021-03-24T14:53:05.186" v="1364"/>
          <ac:spMkLst>
            <pc:docMk/>
            <pc:sldMk cId="0" sldId="257"/>
            <ac:spMk id="410" creationId="{11C82D56-2AC5-4036-A84C-0DCCE74DE52D}"/>
          </ac:spMkLst>
        </pc:spChg>
        <pc:spChg chg="mod">
          <ac:chgData name="Kashish Harisinghani" userId="ecb5eaa617aaf462" providerId="LiveId" clId="{662CC635-804A-4E72-833A-B263503DA20A}" dt="2021-03-24T14:53:05.186" v="1364"/>
          <ac:spMkLst>
            <pc:docMk/>
            <pc:sldMk cId="0" sldId="257"/>
            <ac:spMk id="411" creationId="{60219137-E26C-4B92-AEDC-606E80BF881C}"/>
          </ac:spMkLst>
        </pc:spChg>
        <pc:spChg chg="mod">
          <ac:chgData name="Kashish Harisinghani" userId="ecb5eaa617aaf462" providerId="LiveId" clId="{662CC635-804A-4E72-833A-B263503DA20A}" dt="2021-03-24T14:53:05.186" v="1364"/>
          <ac:spMkLst>
            <pc:docMk/>
            <pc:sldMk cId="0" sldId="257"/>
            <ac:spMk id="412" creationId="{7149C3BD-ADA4-4736-B5B6-217B3D3E8EE6}"/>
          </ac:spMkLst>
        </pc:spChg>
        <pc:spChg chg="mod">
          <ac:chgData name="Kashish Harisinghani" userId="ecb5eaa617aaf462" providerId="LiveId" clId="{662CC635-804A-4E72-833A-B263503DA20A}" dt="2021-03-24T14:53:05.186" v="1364"/>
          <ac:spMkLst>
            <pc:docMk/>
            <pc:sldMk cId="0" sldId="257"/>
            <ac:spMk id="413" creationId="{808A6106-FDAC-4620-A040-3A4384B13E53}"/>
          </ac:spMkLst>
        </pc:spChg>
        <pc:spChg chg="mod">
          <ac:chgData name="Kashish Harisinghani" userId="ecb5eaa617aaf462" providerId="LiveId" clId="{662CC635-804A-4E72-833A-B263503DA20A}" dt="2021-03-24T14:53:05.186" v="1364"/>
          <ac:spMkLst>
            <pc:docMk/>
            <pc:sldMk cId="0" sldId="257"/>
            <ac:spMk id="414" creationId="{61BCE971-DB2E-40A3-B16B-705B3AB388A8}"/>
          </ac:spMkLst>
        </pc:spChg>
        <pc:spChg chg="mod">
          <ac:chgData name="Kashish Harisinghani" userId="ecb5eaa617aaf462" providerId="LiveId" clId="{662CC635-804A-4E72-833A-B263503DA20A}" dt="2021-03-24T14:53:05.186" v="1364"/>
          <ac:spMkLst>
            <pc:docMk/>
            <pc:sldMk cId="0" sldId="257"/>
            <ac:spMk id="415" creationId="{4C2F7E2E-3952-4664-B0F2-7BC7F0D607D7}"/>
          </ac:spMkLst>
        </pc:spChg>
        <pc:spChg chg="mod">
          <ac:chgData name="Kashish Harisinghani" userId="ecb5eaa617aaf462" providerId="LiveId" clId="{662CC635-804A-4E72-833A-B263503DA20A}" dt="2021-03-24T14:53:05.186" v="1364"/>
          <ac:spMkLst>
            <pc:docMk/>
            <pc:sldMk cId="0" sldId="257"/>
            <ac:spMk id="416" creationId="{43DD78CB-3E51-482C-BCCC-BE4AC7B27028}"/>
          </ac:spMkLst>
        </pc:spChg>
        <pc:spChg chg="mod">
          <ac:chgData name="Kashish Harisinghani" userId="ecb5eaa617aaf462" providerId="LiveId" clId="{662CC635-804A-4E72-833A-B263503DA20A}" dt="2021-03-24T14:53:05.186" v="1364"/>
          <ac:spMkLst>
            <pc:docMk/>
            <pc:sldMk cId="0" sldId="257"/>
            <ac:spMk id="417" creationId="{86F5D384-C26B-40B7-AD6B-34FEAB42C2AB}"/>
          </ac:spMkLst>
        </pc:spChg>
        <pc:spChg chg="mod">
          <ac:chgData name="Kashish Harisinghani" userId="ecb5eaa617aaf462" providerId="LiveId" clId="{662CC635-804A-4E72-833A-B263503DA20A}" dt="2021-03-24T14:53:05.186" v="1364"/>
          <ac:spMkLst>
            <pc:docMk/>
            <pc:sldMk cId="0" sldId="257"/>
            <ac:spMk id="418" creationId="{52DE87ED-6A55-474C-9114-EDEAFCECA2C5}"/>
          </ac:spMkLst>
        </pc:spChg>
        <pc:spChg chg="mod">
          <ac:chgData name="Kashish Harisinghani" userId="ecb5eaa617aaf462" providerId="LiveId" clId="{662CC635-804A-4E72-833A-B263503DA20A}" dt="2021-03-24T14:53:05.186" v="1364"/>
          <ac:spMkLst>
            <pc:docMk/>
            <pc:sldMk cId="0" sldId="257"/>
            <ac:spMk id="419" creationId="{9A20BA81-8BBB-41C4-8BF4-500F1037BD85}"/>
          </ac:spMkLst>
        </pc:spChg>
        <pc:spChg chg="mod">
          <ac:chgData name="Kashish Harisinghani" userId="ecb5eaa617aaf462" providerId="LiveId" clId="{662CC635-804A-4E72-833A-B263503DA20A}" dt="2021-03-24T14:53:05.186" v="1364"/>
          <ac:spMkLst>
            <pc:docMk/>
            <pc:sldMk cId="0" sldId="257"/>
            <ac:spMk id="420" creationId="{7B9DD80D-CE98-4326-9F7D-9E768DEDC77A}"/>
          </ac:spMkLst>
        </pc:spChg>
        <pc:spChg chg="mod">
          <ac:chgData name="Kashish Harisinghani" userId="ecb5eaa617aaf462" providerId="LiveId" clId="{662CC635-804A-4E72-833A-B263503DA20A}" dt="2021-03-24T14:53:05.186" v="1364"/>
          <ac:spMkLst>
            <pc:docMk/>
            <pc:sldMk cId="0" sldId="257"/>
            <ac:spMk id="421" creationId="{09DBA9BD-CADC-41C0-A266-F9C878256F84}"/>
          </ac:spMkLst>
        </pc:spChg>
        <pc:spChg chg="mod">
          <ac:chgData name="Kashish Harisinghani" userId="ecb5eaa617aaf462" providerId="LiveId" clId="{662CC635-804A-4E72-833A-B263503DA20A}" dt="2021-03-24T14:53:05.186" v="1364"/>
          <ac:spMkLst>
            <pc:docMk/>
            <pc:sldMk cId="0" sldId="257"/>
            <ac:spMk id="422" creationId="{1E9DB1DB-2370-48E9-A0CA-E0E5E58348C0}"/>
          </ac:spMkLst>
        </pc:spChg>
        <pc:spChg chg="mod">
          <ac:chgData name="Kashish Harisinghani" userId="ecb5eaa617aaf462" providerId="LiveId" clId="{662CC635-804A-4E72-833A-B263503DA20A}" dt="2021-03-24T14:53:05.186" v="1364"/>
          <ac:spMkLst>
            <pc:docMk/>
            <pc:sldMk cId="0" sldId="257"/>
            <ac:spMk id="423" creationId="{76CEB4B1-D987-472A-9D83-9497585761F9}"/>
          </ac:spMkLst>
        </pc:spChg>
        <pc:spChg chg="mod">
          <ac:chgData name="Kashish Harisinghani" userId="ecb5eaa617aaf462" providerId="LiveId" clId="{662CC635-804A-4E72-833A-B263503DA20A}" dt="2021-03-24T14:53:05.186" v="1364"/>
          <ac:spMkLst>
            <pc:docMk/>
            <pc:sldMk cId="0" sldId="257"/>
            <ac:spMk id="424" creationId="{F3AF9B56-F1A8-4425-B92C-C973C0A2A06D}"/>
          </ac:spMkLst>
        </pc:spChg>
        <pc:spChg chg="mod">
          <ac:chgData name="Kashish Harisinghani" userId="ecb5eaa617aaf462" providerId="LiveId" clId="{662CC635-804A-4E72-833A-B263503DA20A}" dt="2021-03-24T14:53:05.186" v="1364"/>
          <ac:spMkLst>
            <pc:docMk/>
            <pc:sldMk cId="0" sldId="257"/>
            <ac:spMk id="425" creationId="{78AA4995-AE24-4F6A-82E3-ED1F40658319}"/>
          </ac:spMkLst>
        </pc:spChg>
        <pc:spChg chg="mod">
          <ac:chgData name="Kashish Harisinghani" userId="ecb5eaa617aaf462" providerId="LiveId" clId="{662CC635-804A-4E72-833A-B263503DA20A}" dt="2021-03-24T14:53:05.186" v="1364"/>
          <ac:spMkLst>
            <pc:docMk/>
            <pc:sldMk cId="0" sldId="257"/>
            <ac:spMk id="426" creationId="{0B9D4945-636E-4F2B-8C46-23EA655FB4C4}"/>
          </ac:spMkLst>
        </pc:spChg>
        <pc:spChg chg="mod">
          <ac:chgData name="Kashish Harisinghani" userId="ecb5eaa617aaf462" providerId="LiveId" clId="{662CC635-804A-4E72-833A-B263503DA20A}" dt="2021-03-24T14:53:05.186" v="1364"/>
          <ac:spMkLst>
            <pc:docMk/>
            <pc:sldMk cId="0" sldId="257"/>
            <ac:spMk id="427" creationId="{55B30432-4435-45F3-9361-8DBD70A80384}"/>
          </ac:spMkLst>
        </pc:spChg>
        <pc:spChg chg="mod">
          <ac:chgData name="Kashish Harisinghani" userId="ecb5eaa617aaf462" providerId="LiveId" clId="{662CC635-804A-4E72-833A-B263503DA20A}" dt="2021-03-24T14:53:05.186" v="1364"/>
          <ac:spMkLst>
            <pc:docMk/>
            <pc:sldMk cId="0" sldId="257"/>
            <ac:spMk id="428" creationId="{F406C0AD-5BC5-4C9B-81BF-EE57AB045B3A}"/>
          </ac:spMkLst>
        </pc:spChg>
        <pc:spChg chg="mod">
          <ac:chgData name="Kashish Harisinghani" userId="ecb5eaa617aaf462" providerId="LiveId" clId="{662CC635-804A-4E72-833A-B263503DA20A}" dt="2021-03-24T14:53:05.186" v="1364"/>
          <ac:spMkLst>
            <pc:docMk/>
            <pc:sldMk cId="0" sldId="257"/>
            <ac:spMk id="429" creationId="{566CCD56-44D7-4F1B-8778-F22686B6DE4E}"/>
          </ac:spMkLst>
        </pc:spChg>
        <pc:spChg chg="mod">
          <ac:chgData name="Kashish Harisinghani" userId="ecb5eaa617aaf462" providerId="LiveId" clId="{662CC635-804A-4E72-833A-B263503DA20A}" dt="2021-03-24T14:53:05.186" v="1364"/>
          <ac:spMkLst>
            <pc:docMk/>
            <pc:sldMk cId="0" sldId="257"/>
            <ac:spMk id="430" creationId="{FC375AD5-7A6A-4747-AFA1-AECD69811381}"/>
          </ac:spMkLst>
        </pc:spChg>
        <pc:spChg chg="mod">
          <ac:chgData name="Kashish Harisinghani" userId="ecb5eaa617aaf462" providerId="LiveId" clId="{662CC635-804A-4E72-833A-B263503DA20A}" dt="2021-03-24T14:53:05.186" v="1364"/>
          <ac:spMkLst>
            <pc:docMk/>
            <pc:sldMk cId="0" sldId="257"/>
            <ac:spMk id="431" creationId="{7082C846-4BDC-477A-A7BC-7D0707544222}"/>
          </ac:spMkLst>
        </pc:spChg>
        <pc:spChg chg="mod">
          <ac:chgData name="Kashish Harisinghani" userId="ecb5eaa617aaf462" providerId="LiveId" clId="{662CC635-804A-4E72-833A-B263503DA20A}" dt="2021-03-24T14:53:05.186" v="1364"/>
          <ac:spMkLst>
            <pc:docMk/>
            <pc:sldMk cId="0" sldId="257"/>
            <ac:spMk id="432" creationId="{1F768758-2EEA-4C15-86E4-7AE8E41DF83F}"/>
          </ac:spMkLst>
        </pc:spChg>
        <pc:spChg chg="del">
          <ac:chgData name="Kashish Harisinghani" userId="ecb5eaa617aaf462" providerId="LiveId" clId="{662CC635-804A-4E72-833A-B263503DA20A}" dt="2021-03-24T14:52:46.837" v="1362" actId="478"/>
          <ac:spMkLst>
            <pc:docMk/>
            <pc:sldMk cId="0" sldId="257"/>
            <ac:spMk id="433" creationId="{00000000-0000-0000-0000-000000000000}"/>
          </ac:spMkLst>
        </pc:spChg>
        <pc:spChg chg="del">
          <ac:chgData name="Kashish Harisinghani" userId="ecb5eaa617aaf462" providerId="LiveId" clId="{662CC635-804A-4E72-833A-B263503DA20A}" dt="2021-03-24T14:52:46.837" v="1362" actId="478"/>
          <ac:spMkLst>
            <pc:docMk/>
            <pc:sldMk cId="0" sldId="257"/>
            <ac:spMk id="434" creationId="{00000000-0000-0000-0000-000000000000}"/>
          </ac:spMkLst>
        </pc:spChg>
        <pc:spChg chg="mod">
          <ac:chgData name="Kashish Harisinghani" userId="ecb5eaa617aaf462" providerId="LiveId" clId="{662CC635-804A-4E72-833A-B263503DA20A}" dt="2021-03-24T14:53:05.186" v="1364"/>
          <ac:spMkLst>
            <pc:docMk/>
            <pc:sldMk cId="0" sldId="257"/>
            <ac:spMk id="435" creationId="{4E012A72-B306-48C8-9D0B-C8EC9E97C380}"/>
          </ac:spMkLst>
        </pc:spChg>
        <pc:spChg chg="mod">
          <ac:chgData name="Kashish Harisinghani" userId="ecb5eaa617aaf462" providerId="LiveId" clId="{662CC635-804A-4E72-833A-B263503DA20A}" dt="2021-03-24T14:53:05.186" v="1364"/>
          <ac:spMkLst>
            <pc:docMk/>
            <pc:sldMk cId="0" sldId="257"/>
            <ac:spMk id="436" creationId="{2803EF6B-6ED9-4F12-86FF-74E89050C852}"/>
          </ac:spMkLst>
        </pc:spChg>
        <pc:spChg chg="mod">
          <ac:chgData name="Kashish Harisinghani" userId="ecb5eaa617aaf462" providerId="LiveId" clId="{662CC635-804A-4E72-833A-B263503DA20A}" dt="2021-03-24T14:53:05.186" v="1364"/>
          <ac:spMkLst>
            <pc:docMk/>
            <pc:sldMk cId="0" sldId="257"/>
            <ac:spMk id="437" creationId="{60C9203F-E8EF-4A35-820E-D3D18BAE16F6}"/>
          </ac:spMkLst>
        </pc:spChg>
        <pc:spChg chg="mod">
          <ac:chgData name="Kashish Harisinghani" userId="ecb5eaa617aaf462" providerId="LiveId" clId="{662CC635-804A-4E72-833A-B263503DA20A}" dt="2021-03-24T14:53:05.186" v="1364"/>
          <ac:spMkLst>
            <pc:docMk/>
            <pc:sldMk cId="0" sldId="257"/>
            <ac:spMk id="438" creationId="{BB9A8E78-3842-4D52-9F7F-8480132B6BA1}"/>
          </ac:spMkLst>
        </pc:spChg>
        <pc:spChg chg="mod">
          <ac:chgData name="Kashish Harisinghani" userId="ecb5eaa617aaf462" providerId="LiveId" clId="{662CC635-804A-4E72-833A-B263503DA20A}" dt="2021-03-24T14:53:05.186" v="1364"/>
          <ac:spMkLst>
            <pc:docMk/>
            <pc:sldMk cId="0" sldId="257"/>
            <ac:spMk id="439" creationId="{DA1035D3-6D16-4EA9-9733-8BE75EA22531}"/>
          </ac:spMkLst>
        </pc:spChg>
        <pc:spChg chg="mod">
          <ac:chgData name="Kashish Harisinghani" userId="ecb5eaa617aaf462" providerId="LiveId" clId="{662CC635-804A-4E72-833A-B263503DA20A}" dt="2021-03-24T14:53:05.186" v="1364"/>
          <ac:spMkLst>
            <pc:docMk/>
            <pc:sldMk cId="0" sldId="257"/>
            <ac:spMk id="440" creationId="{49465BA8-479E-4F55-9862-658713A48A31}"/>
          </ac:spMkLst>
        </pc:spChg>
        <pc:spChg chg="mod">
          <ac:chgData name="Kashish Harisinghani" userId="ecb5eaa617aaf462" providerId="LiveId" clId="{662CC635-804A-4E72-833A-B263503DA20A}" dt="2021-03-24T14:53:05.186" v="1364"/>
          <ac:spMkLst>
            <pc:docMk/>
            <pc:sldMk cId="0" sldId="257"/>
            <ac:spMk id="441" creationId="{2EECE5BF-2412-4839-9399-E5468554F9BB}"/>
          </ac:spMkLst>
        </pc:spChg>
        <pc:spChg chg="mod">
          <ac:chgData name="Kashish Harisinghani" userId="ecb5eaa617aaf462" providerId="LiveId" clId="{662CC635-804A-4E72-833A-B263503DA20A}" dt="2021-03-24T14:53:05.186" v="1364"/>
          <ac:spMkLst>
            <pc:docMk/>
            <pc:sldMk cId="0" sldId="257"/>
            <ac:spMk id="442" creationId="{5E515D6B-27D5-47CB-A16E-9F1AFEE11FD1}"/>
          </ac:spMkLst>
        </pc:spChg>
        <pc:spChg chg="mod">
          <ac:chgData name="Kashish Harisinghani" userId="ecb5eaa617aaf462" providerId="LiveId" clId="{662CC635-804A-4E72-833A-B263503DA20A}" dt="2021-03-24T14:53:05.186" v="1364"/>
          <ac:spMkLst>
            <pc:docMk/>
            <pc:sldMk cId="0" sldId="257"/>
            <ac:spMk id="443" creationId="{2746BD37-EE4D-443E-8471-42A65FE7E305}"/>
          </ac:spMkLst>
        </pc:spChg>
        <pc:spChg chg="mod">
          <ac:chgData name="Kashish Harisinghani" userId="ecb5eaa617aaf462" providerId="LiveId" clId="{662CC635-804A-4E72-833A-B263503DA20A}" dt="2021-03-24T14:53:05.186" v="1364"/>
          <ac:spMkLst>
            <pc:docMk/>
            <pc:sldMk cId="0" sldId="257"/>
            <ac:spMk id="444" creationId="{F8307EA3-FE7E-4727-845B-ECD867CC4710}"/>
          </ac:spMkLst>
        </pc:spChg>
        <pc:spChg chg="mod">
          <ac:chgData name="Kashish Harisinghani" userId="ecb5eaa617aaf462" providerId="LiveId" clId="{662CC635-804A-4E72-833A-B263503DA20A}" dt="2021-03-24T14:53:05.186" v="1364"/>
          <ac:spMkLst>
            <pc:docMk/>
            <pc:sldMk cId="0" sldId="257"/>
            <ac:spMk id="445" creationId="{C6108C76-B79A-49BC-8873-251B9516EE9C}"/>
          </ac:spMkLst>
        </pc:spChg>
        <pc:spChg chg="mod">
          <ac:chgData name="Kashish Harisinghani" userId="ecb5eaa617aaf462" providerId="LiveId" clId="{662CC635-804A-4E72-833A-B263503DA20A}" dt="2021-03-24T14:53:05.186" v="1364"/>
          <ac:spMkLst>
            <pc:docMk/>
            <pc:sldMk cId="0" sldId="257"/>
            <ac:spMk id="446" creationId="{B00C5572-6A96-4F8D-AEE9-11F87DE3D763}"/>
          </ac:spMkLst>
        </pc:spChg>
        <pc:spChg chg="mod">
          <ac:chgData name="Kashish Harisinghani" userId="ecb5eaa617aaf462" providerId="LiveId" clId="{662CC635-804A-4E72-833A-B263503DA20A}" dt="2021-03-24T14:53:05.186" v="1364"/>
          <ac:spMkLst>
            <pc:docMk/>
            <pc:sldMk cId="0" sldId="257"/>
            <ac:spMk id="447" creationId="{F32EBAD1-D460-41B2-BB15-F6C86586CFBA}"/>
          </ac:spMkLst>
        </pc:spChg>
        <pc:spChg chg="mod">
          <ac:chgData name="Kashish Harisinghani" userId="ecb5eaa617aaf462" providerId="LiveId" clId="{662CC635-804A-4E72-833A-B263503DA20A}" dt="2021-03-24T14:53:05.186" v="1364"/>
          <ac:spMkLst>
            <pc:docMk/>
            <pc:sldMk cId="0" sldId="257"/>
            <ac:spMk id="448" creationId="{CFC71C03-6AFF-4A40-8541-DF5447D89C84}"/>
          </ac:spMkLst>
        </pc:spChg>
        <pc:spChg chg="mod">
          <ac:chgData name="Kashish Harisinghani" userId="ecb5eaa617aaf462" providerId="LiveId" clId="{662CC635-804A-4E72-833A-B263503DA20A}" dt="2021-03-24T14:53:05.186" v="1364"/>
          <ac:spMkLst>
            <pc:docMk/>
            <pc:sldMk cId="0" sldId="257"/>
            <ac:spMk id="449" creationId="{45747E07-60BD-4A38-AC24-CCC61CF53B7B}"/>
          </ac:spMkLst>
        </pc:spChg>
        <pc:spChg chg="mod">
          <ac:chgData name="Kashish Harisinghani" userId="ecb5eaa617aaf462" providerId="LiveId" clId="{662CC635-804A-4E72-833A-B263503DA20A}" dt="2021-03-24T14:53:05.186" v="1364"/>
          <ac:spMkLst>
            <pc:docMk/>
            <pc:sldMk cId="0" sldId="257"/>
            <ac:spMk id="450" creationId="{73615A71-7CD3-458F-A6AB-3E32812D5A46}"/>
          </ac:spMkLst>
        </pc:spChg>
        <pc:spChg chg="mod">
          <ac:chgData name="Kashish Harisinghani" userId="ecb5eaa617aaf462" providerId="LiveId" clId="{662CC635-804A-4E72-833A-B263503DA20A}" dt="2021-03-24T14:53:05.186" v="1364"/>
          <ac:spMkLst>
            <pc:docMk/>
            <pc:sldMk cId="0" sldId="257"/>
            <ac:spMk id="451" creationId="{9F1966A8-D945-4E6C-A4A0-A91C97A9370B}"/>
          </ac:spMkLst>
        </pc:spChg>
        <pc:spChg chg="mod">
          <ac:chgData name="Kashish Harisinghani" userId="ecb5eaa617aaf462" providerId="LiveId" clId="{662CC635-804A-4E72-833A-B263503DA20A}" dt="2021-03-24T14:53:05.186" v="1364"/>
          <ac:spMkLst>
            <pc:docMk/>
            <pc:sldMk cId="0" sldId="257"/>
            <ac:spMk id="452" creationId="{183E383A-6C63-4888-BEE1-2D068B177CEC}"/>
          </ac:spMkLst>
        </pc:spChg>
        <pc:spChg chg="mod">
          <ac:chgData name="Kashish Harisinghani" userId="ecb5eaa617aaf462" providerId="LiveId" clId="{662CC635-804A-4E72-833A-B263503DA20A}" dt="2021-03-24T14:53:05.186" v="1364"/>
          <ac:spMkLst>
            <pc:docMk/>
            <pc:sldMk cId="0" sldId="257"/>
            <ac:spMk id="453" creationId="{A49874C3-A149-4937-80F9-76404D8BB059}"/>
          </ac:spMkLst>
        </pc:spChg>
        <pc:spChg chg="mod">
          <ac:chgData name="Kashish Harisinghani" userId="ecb5eaa617aaf462" providerId="LiveId" clId="{662CC635-804A-4E72-833A-B263503DA20A}" dt="2021-03-24T14:53:05.186" v="1364"/>
          <ac:spMkLst>
            <pc:docMk/>
            <pc:sldMk cId="0" sldId="257"/>
            <ac:spMk id="454" creationId="{BE96CE2C-6614-4C85-A6C7-2AE98D197039}"/>
          </ac:spMkLst>
        </pc:spChg>
        <pc:spChg chg="mod">
          <ac:chgData name="Kashish Harisinghani" userId="ecb5eaa617aaf462" providerId="LiveId" clId="{662CC635-804A-4E72-833A-B263503DA20A}" dt="2021-03-24T14:53:05.186" v="1364"/>
          <ac:spMkLst>
            <pc:docMk/>
            <pc:sldMk cId="0" sldId="257"/>
            <ac:spMk id="455" creationId="{EAABD7FF-E695-43C7-BBA2-459F786DC919}"/>
          </ac:spMkLst>
        </pc:spChg>
        <pc:spChg chg="mod">
          <ac:chgData name="Kashish Harisinghani" userId="ecb5eaa617aaf462" providerId="LiveId" clId="{662CC635-804A-4E72-833A-B263503DA20A}" dt="2021-03-24T14:53:05.186" v="1364"/>
          <ac:spMkLst>
            <pc:docMk/>
            <pc:sldMk cId="0" sldId="257"/>
            <ac:spMk id="456" creationId="{CC566D54-DDA8-4655-BABE-C4B3E0F62C0B}"/>
          </ac:spMkLst>
        </pc:spChg>
        <pc:spChg chg="mod">
          <ac:chgData name="Kashish Harisinghani" userId="ecb5eaa617aaf462" providerId="LiveId" clId="{662CC635-804A-4E72-833A-B263503DA20A}" dt="2021-03-24T14:53:05.186" v="1364"/>
          <ac:spMkLst>
            <pc:docMk/>
            <pc:sldMk cId="0" sldId="257"/>
            <ac:spMk id="457" creationId="{4E745DD7-B621-4903-9B02-BC7AD3E83BBB}"/>
          </ac:spMkLst>
        </pc:spChg>
        <pc:spChg chg="mod">
          <ac:chgData name="Kashish Harisinghani" userId="ecb5eaa617aaf462" providerId="LiveId" clId="{662CC635-804A-4E72-833A-B263503DA20A}" dt="2021-03-24T14:53:05.186" v="1364"/>
          <ac:spMkLst>
            <pc:docMk/>
            <pc:sldMk cId="0" sldId="257"/>
            <ac:spMk id="458" creationId="{A63EDF13-F86F-4B9A-8751-9F2FACEB85A3}"/>
          </ac:spMkLst>
        </pc:spChg>
        <pc:spChg chg="mod">
          <ac:chgData name="Kashish Harisinghani" userId="ecb5eaa617aaf462" providerId="LiveId" clId="{662CC635-804A-4E72-833A-B263503DA20A}" dt="2021-03-24T14:53:05.186" v="1364"/>
          <ac:spMkLst>
            <pc:docMk/>
            <pc:sldMk cId="0" sldId="257"/>
            <ac:spMk id="459" creationId="{B4FE986F-E923-4629-98C9-A87C41A6681F}"/>
          </ac:spMkLst>
        </pc:spChg>
        <pc:spChg chg="mod">
          <ac:chgData name="Kashish Harisinghani" userId="ecb5eaa617aaf462" providerId="LiveId" clId="{662CC635-804A-4E72-833A-B263503DA20A}" dt="2021-03-24T14:53:05.186" v="1364"/>
          <ac:spMkLst>
            <pc:docMk/>
            <pc:sldMk cId="0" sldId="257"/>
            <ac:spMk id="460" creationId="{C814A11D-A771-403E-8AD4-56D75D75DD80}"/>
          </ac:spMkLst>
        </pc:spChg>
        <pc:spChg chg="mod">
          <ac:chgData name="Kashish Harisinghani" userId="ecb5eaa617aaf462" providerId="LiveId" clId="{662CC635-804A-4E72-833A-B263503DA20A}" dt="2021-03-24T14:53:05.186" v="1364"/>
          <ac:spMkLst>
            <pc:docMk/>
            <pc:sldMk cId="0" sldId="257"/>
            <ac:spMk id="461" creationId="{5BC506A2-1CA4-4AF8-99A4-1D5B9C38409D}"/>
          </ac:spMkLst>
        </pc:spChg>
        <pc:spChg chg="mod">
          <ac:chgData name="Kashish Harisinghani" userId="ecb5eaa617aaf462" providerId="LiveId" clId="{662CC635-804A-4E72-833A-B263503DA20A}" dt="2021-03-24T14:53:05.186" v="1364"/>
          <ac:spMkLst>
            <pc:docMk/>
            <pc:sldMk cId="0" sldId="257"/>
            <ac:spMk id="462" creationId="{09BADC25-95ED-4670-9750-048F6CC461C7}"/>
          </ac:spMkLst>
        </pc:spChg>
        <pc:spChg chg="mod">
          <ac:chgData name="Kashish Harisinghani" userId="ecb5eaa617aaf462" providerId="LiveId" clId="{662CC635-804A-4E72-833A-B263503DA20A}" dt="2021-03-24T14:53:05.186" v="1364"/>
          <ac:spMkLst>
            <pc:docMk/>
            <pc:sldMk cId="0" sldId="257"/>
            <ac:spMk id="463" creationId="{2918CC3B-87BA-4CB4-B197-3E274F7B8775}"/>
          </ac:spMkLst>
        </pc:spChg>
        <pc:spChg chg="mod">
          <ac:chgData name="Kashish Harisinghani" userId="ecb5eaa617aaf462" providerId="LiveId" clId="{662CC635-804A-4E72-833A-B263503DA20A}" dt="2021-03-24T14:53:05.186" v="1364"/>
          <ac:spMkLst>
            <pc:docMk/>
            <pc:sldMk cId="0" sldId="257"/>
            <ac:spMk id="464" creationId="{6AA61B69-CC35-431F-96F5-623AFE0F3C56}"/>
          </ac:spMkLst>
        </pc:spChg>
        <pc:spChg chg="mod">
          <ac:chgData name="Kashish Harisinghani" userId="ecb5eaa617aaf462" providerId="LiveId" clId="{662CC635-804A-4E72-833A-B263503DA20A}" dt="2021-03-24T14:53:05.186" v="1364"/>
          <ac:spMkLst>
            <pc:docMk/>
            <pc:sldMk cId="0" sldId="257"/>
            <ac:spMk id="465" creationId="{C4DEBE93-FCC4-4E74-9544-34046458DC98}"/>
          </ac:spMkLst>
        </pc:spChg>
        <pc:spChg chg="mod">
          <ac:chgData name="Kashish Harisinghani" userId="ecb5eaa617aaf462" providerId="LiveId" clId="{662CC635-804A-4E72-833A-B263503DA20A}" dt="2021-03-24T14:53:05.186" v="1364"/>
          <ac:spMkLst>
            <pc:docMk/>
            <pc:sldMk cId="0" sldId="257"/>
            <ac:spMk id="466" creationId="{A0AB5ED3-0332-4C6E-85F9-C5156D125000}"/>
          </ac:spMkLst>
        </pc:spChg>
        <pc:spChg chg="mod">
          <ac:chgData name="Kashish Harisinghani" userId="ecb5eaa617aaf462" providerId="LiveId" clId="{662CC635-804A-4E72-833A-B263503DA20A}" dt="2021-03-24T14:53:05.186" v="1364"/>
          <ac:spMkLst>
            <pc:docMk/>
            <pc:sldMk cId="0" sldId="257"/>
            <ac:spMk id="467" creationId="{EE0D9EBD-D7CE-456A-AADC-7013AAC1CD1C}"/>
          </ac:spMkLst>
        </pc:spChg>
        <pc:spChg chg="mod">
          <ac:chgData name="Kashish Harisinghani" userId="ecb5eaa617aaf462" providerId="LiveId" clId="{662CC635-804A-4E72-833A-B263503DA20A}" dt="2021-03-24T14:53:05.186" v="1364"/>
          <ac:spMkLst>
            <pc:docMk/>
            <pc:sldMk cId="0" sldId="257"/>
            <ac:spMk id="468" creationId="{8FA52EDF-AF92-42B6-AB59-B1C045A4F191}"/>
          </ac:spMkLst>
        </pc:spChg>
        <pc:spChg chg="mod">
          <ac:chgData name="Kashish Harisinghani" userId="ecb5eaa617aaf462" providerId="LiveId" clId="{662CC635-804A-4E72-833A-B263503DA20A}" dt="2021-03-24T14:53:05.186" v="1364"/>
          <ac:spMkLst>
            <pc:docMk/>
            <pc:sldMk cId="0" sldId="257"/>
            <ac:spMk id="469" creationId="{CDA9A140-02E5-4F0F-9F67-6A2336FF2802}"/>
          </ac:spMkLst>
        </pc:spChg>
        <pc:spChg chg="mod">
          <ac:chgData name="Kashish Harisinghani" userId="ecb5eaa617aaf462" providerId="LiveId" clId="{662CC635-804A-4E72-833A-B263503DA20A}" dt="2021-03-24T14:53:05.186" v="1364"/>
          <ac:spMkLst>
            <pc:docMk/>
            <pc:sldMk cId="0" sldId="257"/>
            <ac:spMk id="470" creationId="{F9B39E4F-3582-49A3-BFD4-F1BDE83481F6}"/>
          </ac:spMkLst>
        </pc:spChg>
        <pc:spChg chg="mod">
          <ac:chgData name="Kashish Harisinghani" userId="ecb5eaa617aaf462" providerId="LiveId" clId="{662CC635-804A-4E72-833A-B263503DA20A}" dt="2021-03-24T14:53:05.186" v="1364"/>
          <ac:spMkLst>
            <pc:docMk/>
            <pc:sldMk cId="0" sldId="257"/>
            <ac:spMk id="471" creationId="{9832EF66-E006-4981-BE3C-8EEE769AB65F}"/>
          </ac:spMkLst>
        </pc:spChg>
        <pc:spChg chg="mod">
          <ac:chgData name="Kashish Harisinghani" userId="ecb5eaa617aaf462" providerId="LiveId" clId="{662CC635-804A-4E72-833A-B263503DA20A}" dt="2021-03-24T14:53:05.186" v="1364"/>
          <ac:spMkLst>
            <pc:docMk/>
            <pc:sldMk cId="0" sldId="257"/>
            <ac:spMk id="472" creationId="{AAB4EAA8-3875-40E5-A883-8AFB0AA1C55D}"/>
          </ac:spMkLst>
        </pc:spChg>
        <pc:spChg chg="mod">
          <ac:chgData name="Kashish Harisinghani" userId="ecb5eaa617aaf462" providerId="LiveId" clId="{662CC635-804A-4E72-833A-B263503DA20A}" dt="2021-03-24T14:53:05.186" v="1364"/>
          <ac:spMkLst>
            <pc:docMk/>
            <pc:sldMk cId="0" sldId="257"/>
            <ac:spMk id="473" creationId="{4A003C78-2BF2-445A-883A-0483D64AB04B}"/>
          </ac:spMkLst>
        </pc:spChg>
        <pc:spChg chg="mod">
          <ac:chgData name="Kashish Harisinghani" userId="ecb5eaa617aaf462" providerId="LiveId" clId="{662CC635-804A-4E72-833A-B263503DA20A}" dt="2021-03-24T14:53:05.186" v="1364"/>
          <ac:spMkLst>
            <pc:docMk/>
            <pc:sldMk cId="0" sldId="257"/>
            <ac:spMk id="474" creationId="{5DF54DCF-46F6-46E5-914A-4150111A2200}"/>
          </ac:spMkLst>
        </pc:spChg>
        <pc:spChg chg="mod">
          <ac:chgData name="Kashish Harisinghani" userId="ecb5eaa617aaf462" providerId="LiveId" clId="{662CC635-804A-4E72-833A-B263503DA20A}" dt="2021-03-24T14:53:05.186" v="1364"/>
          <ac:spMkLst>
            <pc:docMk/>
            <pc:sldMk cId="0" sldId="257"/>
            <ac:spMk id="475" creationId="{96B8B9DC-82AC-479B-9144-3BFF21D0D7BF}"/>
          </ac:spMkLst>
        </pc:spChg>
        <pc:spChg chg="mod">
          <ac:chgData name="Kashish Harisinghani" userId="ecb5eaa617aaf462" providerId="LiveId" clId="{662CC635-804A-4E72-833A-B263503DA20A}" dt="2021-03-24T14:53:05.186" v="1364"/>
          <ac:spMkLst>
            <pc:docMk/>
            <pc:sldMk cId="0" sldId="257"/>
            <ac:spMk id="476" creationId="{801F08CE-DE5F-4D78-A7EA-1DAA74C2D287}"/>
          </ac:spMkLst>
        </pc:spChg>
        <pc:spChg chg="mod">
          <ac:chgData name="Kashish Harisinghani" userId="ecb5eaa617aaf462" providerId="LiveId" clId="{662CC635-804A-4E72-833A-B263503DA20A}" dt="2021-03-24T14:53:05.186" v="1364"/>
          <ac:spMkLst>
            <pc:docMk/>
            <pc:sldMk cId="0" sldId="257"/>
            <ac:spMk id="477" creationId="{EEE0F8B3-7F31-4C2F-997F-CDD7C5308473}"/>
          </ac:spMkLst>
        </pc:spChg>
        <pc:spChg chg="mod">
          <ac:chgData name="Kashish Harisinghani" userId="ecb5eaa617aaf462" providerId="LiveId" clId="{662CC635-804A-4E72-833A-B263503DA20A}" dt="2021-03-24T14:53:05.186" v="1364"/>
          <ac:spMkLst>
            <pc:docMk/>
            <pc:sldMk cId="0" sldId="257"/>
            <ac:spMk id="478" creationId="{31F856D4-C392-4D85-A7B7-CA338C7DB1F0}"/>
          </ac:spMkLst>
        </pc:spChg>
        <pc:spChg chg="mod">
          <ac:chgData name="Kashish Harisinghani" userId="ecb5eaa617aaf462" providerId="LiveId" clId="{662CC635-804A-4E72-833A-B263503DA20A}" dt="2021-03-24T14:53:05.186" v="1364"/>
          <ac:spMkLst>
            <pc:docMk/>
            <pc:sldMk cId="0" sldId="257"/>
            <ac:spMk id="479" creationId="{D3684C5E-CD1F-4EFC-AE8E-CB16917BA294}"/>
          </ac:spMkLst>
        </pc:spChg>
        <pc:spChg chg="mod">
          <ac:chgData name="Kashish Harisinghani" userId="ecb5eaa617aaf462" providerId="LiveId" clId="{662CC635-804A-4E72-833A-B263503DA20A}" dt="2021-03-24T14:53:05.186" v="1364"/>
          <ac:spMkLst>
            <pc:docMk/>
            <pc:sldMk cId="0" sldId="257"/>
            <ac:spMk id="480" creationId="{9DD947FD-04A8-4CAF-B92F-09285DC4FE1B}"/>
          </ac:spMkLst>
        </pc:spChg>
        <pc:spChg chg="mod">
          <ac:chgData name="Kashish Harisinghani" userId="ecb5eaa617aaf462" providerId="LiveId" clId="{662CC635-804A-4E72-833A-B263503DA20A}" dt="2021-03-24T14:53:05.186" v="1364"/>
          <ac:spMkLst>
            <pc:docMk/>
            <pc:sldMk cId="0" sldId="257"/>
            <ac:spMk id="481" creationId="{C1692B52-1753-4730-982A-CBA4577DC839}"/>
          </ac:spMkLst>
        </pc:spChg>
        <pc:spChg chg="mod">
          <ac:chgData name="Kashish Harisinghani" userId="ecb5eaa617aaf462" providerId="LiveId" clId="{662CC635-804A-4E72-833A-B263503DA20A}" dt="2021-03-24T14:53:05.186" v="1364"/>
          <ac:spMkLst>
            <pc:docMk/>
            <pc:sldMk cId="0" sldId="257"/>
            <ac:spMk id="482" creationId="{CE07521D-7F00-488B-8EF0-09E98D1074BF}"/>
          </ac:spMkLst>
        </pc:spChg>
        <pc:spChg chg="mod">
          <ac:chgData name="Kashish Harisinghani" userId="ecb5eaa617aaf462" providerId="LiveId" clId="{662CC635-804A-4E72-833A-B263503DA20A}" dt="2021-03-24T14:53:05.186" v="1364"/>
          <ac:spMkLst>
            <pc:docMk/>
            <pc:sldMk cId="0" sldId="257"/>
            <ac:spMk id="483" creationId="{285D1C0E-1351-4707-9F90-C560E6C7E207}"/>
          </ac:spMkLst>
        </pc:spChg>
        <pc:spChg chg="mod">
          <ac:chgData name="Kashish Harisinghani" userId="ecb5eaa617aaf462" providerId="LiveId" clId="{662CC635-804A-4E72-833A-B263503DA20A}" dt="2021-03-24T14:53:05.186" v="1364"/>
          <ac:spMkLst>
            <pc:docMk/>
            <pc:sldMk cId="0" sldId="257"/>
            <ac:spMk id="484" creationId="{18BF90B4-AC1B-419D-ADEE-CF5636C87535}"/>
          </ac:spMkLst>
        </pc:spChg>
        <pc:spChg chg="mod">
          <ac:chgData name="Kashish Harisinghani" userId="ecb5eaa617aaf462" providerId="LiveId" clId="{662CC635-804A-4E72-833A-B263503DA20A}" dt="2021-03-24T14:53:05.186" v="1364"/>
          <ac:spMkLst>
            <pc:docMk/>
            <pc:sldMk cId="0" sldId="257"/>
            <ac:spMk id="485" creationId="{3E88B2F0-A112-4EA6-934E-178833E4A504}"/>
          </ac:spMkLst>
        </pc:spChg>
        <pc:spChg chg="mod">
          <ac:chgData name="Kashish Harisinghani" userId="ecb5eaa617aaf462" providerId="LiveId" clId="{662CC635-804A-4E72-833A-B263503DA20A}" dt="2021-03-24T14:53:05.186" v="1364"/>
          <ac:spMkLst>
            <pc:docMk/>
            <pc:sldMk cId="0" sldId="257"/>
            <ac:spMk id="486" creationId="{60EECA21-2E70-4DF2-9C85-4BBFC5F71D85}"/>
          </ac:spMkLst>
        </pc:spChg>
        <pc:spChg chg="mod">
          <ac:chgData name="Kashish Harisinghani" userId="ecb5eaa617aaf462" providerId="LiveId" clId="{662CC635-804A-4E72-833A-B263503DA20A}" dt="2021-03-24T14:53:05.186" v="1364"/>
          <ac:spMkLst>
            <pc:docMk/>
            <pc:sldMk cId="0" sldId="257"/>
            <ac:spMk id="487" creationId="{A62FCBFD-7709-4F6C-9B42-99FA6E9A23E5}"/>
          </ac:spMkLst>
        </pc:spChg>
        <pc:spChg chg="mod">
          <ac:chgData name="Kashish Harisinghani" userId="ecb5eaa617aaf462" providerId="LiveId" clId="{662CC635-804A-4E72-833A-B263503DA20A}" dt="2021-03-24T14:53:05.186" v="1364"/>
          <ac:spMkLst>
            <pc:docMk/>
            <pc:sldMk cId="0" sldId="257"/>
            <ac:spMk id="488" creationId="{B1823537-5A40-4501-B3DC-7D8BE34E2F15}"/>
          </ac:spMkLst>
        </pc:spChg>
        <pc:spChg chg="mod">
          <ac:chgData name="Kashish Harisinghani" userId="ecb5eaa617aaf462" providerId="LiveId" clId="{662CC635-804A-4E72-833A-B263503DA20A}" dt="2021-03-24T14:53:05.186" v="1364"/>
          <ac:spMkLst>
            <pc:docMk/>
            <pc:sldMk cId="0" sldId="257"/>
            <ac:spMk id="489" creationId="{3BEA7515-FFB2-4C38-83C2-5996660D37A5}"/>
          </ac:spMkLst>
        </pc:spChg>
        <pc:spChg chg="mod">
          <ac:chgData name="Kashish Harisinghani" userId="ecb5eaa617aaf462" providerId="LiveId" clId="{662CC635-804A-4E72-833A-B263503DA20A}" dt="2021-03-24T14:53:05.186" v="1364"/>
          <ac:spMkLst>
            <pc:docMk/>
            <pc:sldMk cId="0" sldId="257"/>
            <ac:spMk id="490" creationId="{26721690-9963-466A-844E-E8FF0B26BC6C}"/>
          </ac:spMkLst>
        </pc:spChg>
        <pc:spChg chg="mod">
          <ac:chgData name="Kashish Harisinghani" userId="ecb5eaa617aaf462" providerId="LiveId" clId="{662CC635-804A-4E72-833A-B263503DA20A}" dt="2021-03-24T14:53:05.186" v="1364"/>
          <ac:spMkLst>
            <pc:docMk/>
            <pc:sldMk cId="0" sldId="257"/>
            <ac:spMk id="491" creationId="{4DC3B8FA-7A28-42D2-BF16-309AC614F792}"/>
          </ac:spMkLst>
        </pc:spChg>
        <pc:spChg chg="mod">
          <ac:chgData name="Kashish Harisinghani" userId="ecb5eaa617aaf462" providerId="LiveId" clId="{662CC635-804A-4E72-833A-B263503DA20A}" dt="2021-03-24T14:53:05.186" v="1364"/>
          <ac:spMkLst>
            <pc:docMk/>
            <pc:sldMk cId="0" sldId="257"/>
            <ac:spMk id="492" creationId="{340A12E5-85FC-4E1E-9424-A324071AD4E1}"/>
          </ac:spMkLst>
        </pc:spChg>
        <pc:spChg chg="mod">
          <ac:chgData name="Kashish Harisinghani" userId="ecb5eaa617aaf462" providerId="LiveId" clId="{662CC635-804A-4E72-833A-B263503DA20A}" dt="2021-03-24T14:53:05.186" v="1364"/>
          <ac:spMkLst>
            <pc:docMk/>
            <pc:sldMk cId="0" sldId="257"/>
            <ac:spMk id="493" creationId="{DECA00ED-5E96-4B48-8621-67FF6AB9B296}"/>
          </ac:spMkLst>
        </pc:spChg>
        <pc:spChg chg="mod">
          <ac:chgData name="Kashish Harisinghani" userId="ecb5eaa617aaf462" providerId="LiveId" clId="{662CC635-804A-4E72-833A-B263503DA20A}" dt="2021-03-24T14:53:05.186" v="1364"/>
          <ac:spMkLst>
            <pc:docMk/>
            <pc:sldMk cId="0" sldId="257"/>
            <ac:spMk id="494" creationId="{B9B9F1C5-33EB-4D7F-9EE8-4733CAE45B30}"/>
          </ac:spMkLst>
        </pc:spChg>
        <pc:spChg chg="mod">
          <ac:chgData name="Kashish Harisinghani" userId="ecb5eaa617aaf462" providerId="LiveId" clId="{662CC635-804A-4E72-833A-B263503DA20A}" dt="2021-03-24T14:53:05.186" v="1364"/>
          <ac:spMkLst>
            <pc:docMk/>
            <pc:sldMk cId="0" sldId="257"/>
            <ac:spMk id="495" creationId="{E9D01763-FBAB-4CF6-9AAF-BA9230FF386B}"/>
          </ac:spMkLst>
        </pc:spChg>
        <pc:spChg chg="mod">
          <ac:chgData name="Kashish Harisinghani" userId="ecb5eaa617aaf462" providerId="LiveId" clId="{662CC635-804A-4E72-833A-B263503DA20A}" dt="2021-03-24T14:53:05.186" v="1364"/>
          <ac:spMkLst>
            <pc:docMk/>
            <pc:sldMk cId="0" sldId="257"/>
            <ac:spMk id="496" creationId="{AAB73CA9-BD37-4545-AEFB-4C11D8D9D234}"/>
          </ac:spMkLst>
        </pc:spChg>
        <pc:spChg chg="mod">
          <ac:chgData name="Kashish Harisinghani" userId="ecb5eaa617aaf462" providerId="LiveId" clId="{662CC635-804A-4E72-833A-B263503DA20A}" dt="2021-03-24T14:53:05.186" v="1364"/>
          <ac:spMkLst>
            <pc:docMk/>
            <pc:sldMk cId="0" sldId="257"/>
            <ac:spMk id="497" creationId="{47E87285-9545-4B90-B053-6B9C45FAAE93}"/>
          </ac:spMkLst>
        </pc:spChg>
        <pc:spChg chg="mod">
          <ac:chgData name="Kashish Harisinghani" userId="ecb5eaa617aaf462" providerId="LiveId" clId="{662CC635-804A-4E72-833A-B263503DA20A}" dt="2021-03-24T14:53:05.186" v="1364"/>
          <ac:spMkLst>
            <pc:docMk/>
            <pc:sldMk cId="0" sldId="257"/>
            <ac:spMk id="498" creationId="{D438C655-68D0-4F45-9D44-090E86B52B9A}"/>
          </ac:spMkLst>
        </pc:spChg>
        <pc:spChg chg="mod">
          <ac:chgData name="Kashish Harisinghani" userId="ecb5eaa617aaf462" providerId="LiveId" clId="{662CC635-804A-4E72-833A-B263503DA20A}" dt="2021-03-24T14:53:05.186" v="1364"/>
          <ac:spMkLst>
            <pc:docMk/>
            <pc:sldMk cId="0" sldId="257"/>
            <ac:spMk id="499" creationId="{4BDD2DA0-B337-459B-A65B-2F4749E05A95}"/>
          </ac:spMkLst>
        </pc:spChg>
        <pc:spChg chg="mod">
          <ac:chgData name="Kashish Harisinghani" userId="ecb5eaa617aaf462" providerId="LiveId" clId="{662CC635-804A-4E72-833A-B263503DA20A}" dt="2021-03-24T14:53:05.186" v="1364"/>
          <ac:spMkLst>
            <pc:docMk/>
            <pc:sldMk cId="0" sldId="257"/>
            <ac:spMk id="500" creationId="{CEAFE97F-2577-4913-BE0F-88805E61D36D}"/>
          </ac:spMkLst>
        </pc:spChg>
        <pc:spChg chg="mod">
          <ac:chgData name="Kashish Harisinghani" userId="ecb5eaa617aaf462" providerId="LiveId" clId="{662CC635-804A-4E72-833A-B263503DA20A}" dt="2021-03-24T14:53:05.186" v="1364"/>
          <ac:spMkLst>
            <pc:docMk/>
            <pc:sldMk cId="0" sldId="257"/>
            <ac:spMk id="501" creationId="{236F2EC0-2E0D-4316-AA39-44F8BF185FF1}"/>
          </ac:spMkLst>
        </pc:spChg>
        <pc:spChg chg="mod">
          <ac:chgData name="Kashish Harisinghani" userId="ecb5eaa617aaf462" providerId="LiveId" clId="{662CC635-804A-4E72-833A-B263503DA20A}" dt="2021-03-24T14:53:05.186" v="1364"/>
          <ac:spMkLst>
            <pc:docMk/>
            <pc:sldMk cId="0" sldId="257"/>
            <ac:spMk id="502" creationId="{753A6D98-D3BA-4FB7-BB78-4E2EAAF36D57}"/>
          </ac:spMkLst>
        </pc:spChg>
        <pc:spChg chg="mod">
          <ac:chgData name="Kashish Harisinghani" userId="ecb5eaa617aaf462" providerId="LiveId" clId="{662CC635-804A-4E72-833A-B263503DA20A}" dt="2021-03-24T14:53:05.186" v="1364"/>
          <ac:spMkLst>
            <pc:docMk/>
            <pc:sldMk cId="0" sldId="257"/>
            <ac:spMk id="503" creationId="{2031077A-AAE9-4062-A69B-DDAE2BBC89A8}"/>
          </ac:spMkLst>
        </pc:spChg>
        <pc:spChg chg="mod">
          <ac:chgData name="Kashish Harisinghani" userId="ecb5eaa617aaf462" providerId="LiveId" clId="{662CC635-804A-4E72-833A-B263503DA20A}" dt="2021-03-24T14:53:05.186" v="1364"/>
          <ac:spMkLst>
            <pc:docMk/>
            <pc:sldMk cId="0" sldId="257"/>
            <ac:spMk id="504" creationId="{801314D1-2AA7-43DC-8EE3-73580CBE5502}"/>
          </ac:spMkLst>
        </pc:spChg>
        <pc:spChg chg="mod">
          <ac:chgData name="Kashish Harisinghani" userId="ecb5eaa617aaf462" providerId="LiveId" clId="{662CC635-804A-4E72-833A-B263503DA20A}" dt="2021-03-24T14:53:05.186" v="1364"/>
          <ac:spMkLst>
            <pc:docMk/>
            <pc:sldMk cId="0" sldId="257"/>
            <ac:spMk id="505" creationId="{BCFBA005-7E11-4211-BA86-F2616C71F14F}"/>
          </ac:spMkLst>
        </pc:spChg>
        <pc:spChg chg="mod">
          <ac:chgData name="Kashish Harisinghani" userId="ecb5eaa617aaf462" providerId="LiveId" clId="{662CC635-804A-4E72-833A-B263503DA20A}" dt="2021-03-24T14:53:05.186" v="1364"/>
          <ac:spMkLst>
            <pc:docMk/>
            <pc:sldMk cId="0" sldId="257"/>
            <ac:spMk id="506" creationId="{C46E6E71-FDAE-426C-9C45-6DF3F556C125}"/>
          </ac:spMkLst>
        </pc:spChg>
        <pc:spChg chg="mod">
          <ac:chgData name="Kashish Harisinghani" userId="ecb5eaa617aaf462" providerId="LiveId" clId="{662CC635-804A-4E72-833A-B263503DA20A}" dt="2021-03-24T14:53:05.186" v="1364"/>
          <ac:spMkLst>
            <pc:docMk/>
            <pc:sldMk cId="0" sldId="257"/>
            <ac:spMk id="507" creationId="{C547CA56-3BE5-466A-B937-72CFA170CBC8}"/>
          </ac:spMkLst>
        </pc:spChg>
        <pc:spChg chg="mod">
          <ac:chgData name="Kashish Harisinghani" userId="ecb5eaa617aaf462" providerId="LiveId" clId="{662CC635-804A-4E72-833A-B263503DA20A}" dt="2021-03-24T14:53:05.186" v="1364"/>
          <ac:spMkLst>
            <pc:docMk/>
            <pc:sldMk cId="0" sldId="257"/>
            <ac:spMk id="508" creationId="{B3A695D8-72F7-4EAC-805D-1236CB71F3D7}"/>
          </ac:spMkLst>
        </pc:spChg>
        <pc:spChg chg="mod">
          <ac:chgData name="Kashish Harisinghani" userId="ecb5eaa617aaf462" providerId="LiveId" clId="{662CC635-804A-4E72-833A-B263503DA20A}" dt="2021-03-24T14:53:05.186" v="1364"/>
          <ac:spMkLst>
            <pc:docMk/>
            <pc:sldMk cId="0" sldId="257"/>
            <ac:spMk id="509" creationId="{6C01F5D9-3641-4D01-8CE5-F00EB5CA3CAA}"/>
          </ac:spMkLst>
        </pc:spChg>
        <pc:spChg chg="add mod">
          <ac:chgData name="Kashish Harisinghani" userId="ecb5eaa617aaf462" providerId="LiveId" clId="{662CC635-804A-4E72-833A-B263503DA20A}" dt="2021-03-24T15:00:05.816" v="1505" actId="1076"/>
          <ac:spMkLst>
            <pc:docMk/>
            <pc:sldMk cId="0" sldId="257"/>
            <ac:spMk id="510" creationId="{97300CEC-3A00-4007-A0B2-B02C97690631}"/>
          </ac:spMkLst>
        </pc:spChg>
        <pc:spChg chg="add mod">
          <ac:chgData name="Kashish Harisinghani" userId="ecb5eaa617aaf462" providerId="LiveId" clId="{662CC635-804A-4E72-833A-B263503DA20A}" dt="2021-03-24T15:00:05.816" v="1505" actId="1076"/>
          <ac:spMkLst>
            <pc:docMk/>
            <pc:sldMk cId="0" sldId="257"/>
            <ac:spMk id="511" creationId="{E774D17C-F029-4401-90FE-A0658D55E7F3}"/>
          </ac:spMkLst>
        </pc:spChg>
        <pc:grpChg chg="add mod">
          <ac:chgData name="Kashish Harisinghani" userId="ecb5eaa617aaf462" providerId="LiveId" clId="{662CC635-804A-4E72-833A-B263503DA20A}" dt="2021-03-24T15:00:05.816" v="1505" actId="1076"/>
          <ac:grpSpMkLst>
            <pc:docMk/>
            <pc:sldMk cId="0" sldId="257"/>
            <ac:grpSpMk id="8" creationId="{6DF45AAF-F49A-40F6-93D6-BE6BEE8D6ECA}"/>
          </ac:grpSpMkLst>
        </pc:grpChg>
        <pc:grpChg chg="add mod">
          <ac:chgData name="Kashish Harisinghani" userId="ecb5eaa617aaf462" providerId="LiveId" clId="{662CC635-804A-4E72-833A-B263503DA20A}" dt="2021-03-24T15:00:05.816" v="1505" actId="1076"/>
          <ac:grpSpMkLst>
            <pc:docMk/>
            <pc:sldMk cId="0" sldId="257"/>
            <ac:grpSpMk id="171" creationId="{14CC16F5-F756-4791-AFF8-EBE3E5E61660}"/>
          </ac:grpSpMkLst>
        </pc:grpChg>
        <pc:grpChg chg="add mod">
          <ac:chgData name="Kashish Harisinghani" userId="ecb5eaa617aaf462" providerId="LiveId" clId="{662CC635-804A-4E72-833A-B263503DA20A}" dt="2021-03-24T15:00:05.816" v="1505" actId="1076"/>
          <ac:grpSpMkLst>
            <pc:docMk/>
            <pc:sldMk cId="0" sldId="257"/>
            <ac:grpSpMk id="311" creationId="{3EAB7FAB-E3CE-4F8C-BA33-6755E2BB8A77}"/>
          </ac:grpSpMkLst>
        </pc:grpChg>
        <pc:cxnChg chg="mod">
          <ac:chgData name="Kashish Harisinghani" userId="ecb5eaa617aaf462" providerId="LiveId" clId="{662CC635-804A-4E72-833A-B263503DA20A}" dt="2021-03-24T14:53:05.186" v="1364"/>
          <ac:cxnSpMkLst>
            <pc:docMk/>
            <pc:sldMk cId="0" sldId="257"/>
            <ac:cxnSpMk id="11" creationId="{3A94879E-82C9-49D2-A156-69B59C59631C}"/>
          </ac:cxnSpMkLst>
        </pc:cxnChg>
      </pc:sldChg>
      <pc:sldChg chg="del ord">
        <pc:chgData name="Kashish Harisinghani" userId="ecb5eaa617aaf462" providerId="LiveId" clId="{662CC635-804A-4E72-833A-B263503DA20A}" dt="2021-03-25T05:49:32.721" v="2417" actId="47"/>
        <pc:sldMkLst>
          <pc:docMk/>
          <pc:sldMk cId="0" sldId="258"/>
        </pc:sldMkLst>
      </pc:sldChg>
      <pc:sldChg chg="del ord modNotes">
        <pc:chgData name="Kashish Harisinghani" userId="ecb5eaa617aaf462" providerId="LiveId" clId="{662CC635-804A-4E72-833A-B263503DA20A}" dt="2021-03-25T05:49:33.407" v="2418" actId="47"/>
        <pc:sldMkLst>
          <pc:docMk/>
          <pc:sldMk cId="0" sldId="259"/>
        </pc:sldMkLst>
      </pc:sldChg>
      <pc:sldChg chg="addSp delSp modSp mod ord">
        <pc:chgData name="Kashish Harisinghani" userId="ecb5eaa617aaf462" providerId="LiveId" clId="{662CC635-804A-4E72-833A-B263503DA20A}" dt="2021-03-25T05:57:06.665" v="2466" actId="1076"/>
        <pc:sldMkLst>
          <pc:docMk/>
          <pc:sldMk cId="0" sldId="260"/>
        </pc:sldMkLst>
        <pc:spChg chg="mod">
          <ac:chgData name="Kashish Harisinghani" userId="ecb5eaa617aaf462" providerId="LiveId" clId="{662CC635-804A-4E72-833A-B263503DA20A}" dt="2021-03-25T05:57:02.996" v="2465"/>
          <ac:spMkLst>
            <pc:docMk/>
            <pc:sldMk cId="0" sldId="260"/>
            <ac:spMk id="74" creationId="{B152D21D-5F5C-4AC8-AE72-6DC05970497B}"/>
          </ac:spMkLst>
        </pc:spChg>
        <pc:spChg chg="mod">
          <ac:chgData name="Kashish Harisinghani" userId="ecb5eaa617aaf462" providerId="LiveId" clId="{662CC635-804A-4E72-833A-B263503DA20A}" dt="2021-03-25T05:57:02.996" v="2465"/>
          <ac:spMkLst>
            <pc:docMk/>
            <pc:sldMk cId="0" sldId="260"/>
            <ac:spMk id="75" creationId="{6C55B26A-F572-47A6-A35A-B719D02BD2B4}"/>
          </ac:spMkLst>
        </pc:spChg>
        <pc:spChg chg="mod">
          <ac:chgData name="Kashish Harisinghani" userId="ecb5eaa617aaf462" providerId="LiveId" clId="{662CC635-804A-4E72-833A-B263503DA20A}" dt="2021-03-25T05:57:02.996" v="2465"/>
          <ac:spMkLst>
            <pc:docMk/>
            <pc:sldMk cId="0" sldId="260"/>
            <ac:spMk id="76" creationId="{A8747467-FDD4-4947-BBC9-B58B2BF83FCF}"/>
          </ac:spMkLst>
        </pc:spChg>
        <pc:spChg chg="mod">
          <ac:chgData name="Kashish Harisinghani" userId="ecb5eaa617aaf462" providerId="LiveId" clId="{662CC635-804A-4E72-833A-B263503DA20A}" dt="2021-03-25T05:24:54.003" v="1892" actId="403"/>
          <ac:spMkLst>
            <pc:docMk/>
            <pc:sldMk cId="0" sldId="260"/>
            <ac:spMk id="85" creationId="{6CD908F6-F6A4-440F-A3B8-96EC352C24ED}"/>
          </ac:spMkLst>
        </pc:spChg>
        <pc:spChg chg="mod">
          <ac:chgData name="Kashish Harisinghani" userId="ecb5eaa617aaf462" providerId="LiveId" clId="{662CC635-804A-4E72-833A-B263503DA20A}" dt="2021-03-25T05:57:02.996" v="2465"/>
          <ac:spMkLst>
            <pc:docMk/>
            <pc:sldMk cId="0" sldId="260"/>
            <ac:spMk id="91" creationId="{6EA2CF25-1F46-45D4-A78A-37FA652DF407}"/>
          </ac:spMkLst>
        </pc:spChg>
        <pc:spChg chg="mod">
          <ac:chgData name="Kashish Harisinghani" userId="ecb5eaa617aaf462" providerId="LiveId" clId="{662CC635-804A-4E72-833A-B263503DA20A}" dt="2021-03-25T05:57:02.996" v="2465"/>
          <ac:spMkLst>
            <pc:docMk/>
            <pc:sldMk cId="0" sldId="260"/>
            <ac:spMk id="92" creationId="{427FCFD6-77A7-41FC-A983-CFFCC1B4D9CC}"/>
          </ac:spMkLst>
        </pc:spChg>
        <pc:spChg chg="mod">
          <ac:chgData name="Kashish Harisinghani" userId="ecb5eaa617aaf462" providerId="LiveId" clId="{662CC635-804A-4E72-833A-B263503DA20A}" dt="2021-03-25T05:57:02.996" v="2465"/>
          <ac:spMkLst>
            <pc:docMk/>
            <pc:sldMk cId="0" sldId="260"/>
            <ac:spMk id="93" creationId="{48ED92A6-91B4-4422-A244-9C31B9A16205}"/>
          </ac:spMkLst>
        </pc:spChg>
        <pc:spChg chg="mod">
          <ac:chgData name="Kashish Harisinghani" userId="ecb5eaa617aaf462" providerId="LiveId" clId="{662CC635-804A-4E72-833A-B263503DA20A}" dt="2021-03-25T05:57:02.996" v="2465"/>
          <ac:spMkLst>
            <pc:docMk/>
            <pc:sldMk cId="0" sldId="260"/>
            <ac:spMk id="94" creationId="{AD6E1793-6762-4E64-BD4B-135C47706938}"/>
          </ac:spMkLst>
        </pc:spChg>
        <pc:spChg chg="mod">
          <ac:chgData name="Kashish Harisinghani" userId="ecb5eaa617aaf462" providerId="LiveId" clId="{662CC635-804A-4E72-833A-B263503DA20A}" dt="2021-03-24T20:38:55.321" v="1861" actId="1076"/>
          <ac:spMkLst>
            <pc:docMk/>
            <pc:sldMk cId="0" sldId="260"/>
            <ac:spMk id="500" creationId="{00000000-0000-0000-0000-000000000000}"/>
          </ac:spMkLst>
        </pc:spChg>
        <pc:spChg chg="mod">
          <ac:chgData name="Kashish Harisinghani" userId="ecb5eaa617aaf462" providerId="LiveId" clId="{662CC635-804A-4E72-833A-B263503DA20A}" dt="2021-03-25T05:24:34.208" v="1877" actId="20577"/>
          <ac:spMkLst>
            <pc:docMk/>
            <pc:sldMk cId="0" sldId="260"/>
            <ac:spMk id="508" creationId="{00000000-0000-0000-0000-000000000000}"/>
          </ac:spMkLst>
        </pc:spChg>
        <pc:grpChg chg="add mod">
          <ac:chgData name="Kashish Harisinghani" userId="ecb5eaa617aaf462" providerId="LiveId" clId="{662CC635-804A-4E72-833A-B263503DA20A}" dt="2021-03-25T05:57:06.665" v="2466" actId="1076"/>
          <ac:grpSpMkLst>
            <pc:docMk/>
            <pc:sldMk cId="0" sldId="260"/>
            <ac:grpSpMk id="73" creationId="{15E42B1F-8AD3-49E1-8D79-D21C4F9B1E05}"/>
          </ac:grpSpMkLst>
        </pc:grpChg>
        <pc:grpChg chg="del">
          <ac:chgData name="Kashish Harisinghani" userId="ecb5eaa617aaf462" providerId="LiveId" clId="{662CC635-804A-4E72-833A-B263503DA20A}" dt="2021-03-25T05:56:42.666" v="2460" actId="478"/>
          <ac:grpSpMkLst>
            <pc:docMk/>
            <pc:sldMk cId="0" sldId="260"/>
            <ac:grpSpMk id="79" creationId="{BA2ECB09-3495-4017-9CD7-DFD6783534CF}"/>
          </ac:grpSpMkLst>
        </pc:grpChg>
        <pc:grpChg chg="del">
          <ac:chgData name="Kashish Harisinghani" userId="ecb5eaa617aaf462" providerId="LiveId" clId="{662CC635-804A-4E72-833A-B263503DA20A}" dt="2021-03-25T05:56:55.506" v="2463" actId="478"/>
          <ac:grpSpMkLst>
            <pc:docMk/>
            <pc:sldMk cId="0" sldId="260"/>
            <ac:grpSpMk id="86" creationId="{C9D9DC4A-CD7E-459F-957B-2C56151FB1A1}"/>
          </ac:grpSpMkLst>
        </pc:grpChg>
        <pc:grpChg chg="mod">
          <ac:chgData name="Kashish Harisinghani" userId="ecb5eaa617aaf462" providerId="LiveId" clId="{662CC635-804A-4E72-833A-B263503DA20A}" dt="2021-03-25T05:57:01.795" v="2464" actId="1076"/>
          <ac:grpSpMkLst>
            <pc:docMk/>
            <pc:sldMk cId="0" sldId="260"/>
            <ac:grpSpMk id="516" creationId="{00000000-0000-0000-0000-000000000000}"/>
          </ac:grpSpMkLst>
        </pc:grpChg>
        <pc:picChg chg="add mod">
          <ac:chgData name="Kashish Harisinghani" userId="ecb5eaa617aaf462" providerId="LiveId" clId="{662CC635-804A-4E72-833A-B263503DA20A}" dt="2021-03-25T05:56:52.626" v="2462" actId="1076"/>
          <ac:picMkLst>
            <pc:docMk/>
            <pc:sldMk cId="0" sldId="260"/>
            <ac:picMk id="72" creationId="{96E28ABC-1764-4ED6-9442-3D282E3FA778}"/>
          </ac:picMkLst>
        </pc:picChg>
      </pc:sldChg>
      <pc:sldChg chg="delSp mod">
        <pc:chgData name="Kashish Harisinghani" userId="ecb5eaa617aaf462" providerId="LiveId" clId="{662CC635-804A-4E72-833A-B263503DA20A}" dt="2021-03-24T14:52:28.749" v="1359" actId="478"/>
        <pc:sldMkLst>
          <pc:docMk/>
          <pc:sldMk cId="0" sldId="261"/>
        </pc:sldMkLst>
        <pc:spChg chg="del">
          <ac:chgData name="Kashish Harisinghani" userId="ecb5eaa617aaf462" providerId="LiveId" clId="{662CC635-804A-4E72-833A-B263503DA20A}" dt="2021-03-24T14:52:28.749" v="1359" actId="478"/>
          <ac:spMkLst>
            <pc:docMk/>
            <pc:sldMk cId="0" sldId="261"/>
            <ac:spMk id="561" creationId="{00000000-0000-0000-0000-000000000000}"/>
          </ac:spMkLst>
        </pc:spChg>
      </pc:sldChg>
      <pc:sldChg chg="addSp delSp modSp mod ord">
        <pc:chgData name="Kashish Harisinghani" userId="ecb5eaa617aaf462" providerId="LiveId" clId="{662CC635-804A-4E72-833A-B263503DA20A}" dt="2021-03-25T05:55:46.126" v="2459" actId="14100"/>
        <pc:sldMkLst>
          <pc:docMk/>
          <pc:sldMk cId="0" sldId="262"/>
        </pc:sldMkLst>
        <pc:spChg chg="mod">
          <ac:chgData name="Kashish Harisinghani" userId="ecb5eaa617aaf462" providerId="LiveId" clId="{662CC635-804A-4E72-833A-B263503DA20A}" dt="2021-03-24T20:35:28.481" v="1859" actId="207"/>
          <ac:spMkLst>
            <pc:docMk/>
            <pc:sldMk cId="0" sldId="262"/>
            <ac:spMk id="12" creationId="{1DAA537F-1646-46F3-8D71-1C4F31881514}"/>
          </ac:spMkLst>
        </pc:spChg>
        <pc:spChg chg="mod">
          <ac:chgData name="Kashish Harisinghani" userId="ecb5eaa617aaf462" providerId="LiveId" clId="{662CC635-804A-4E72-833A-B263503DA20A}" dt="2021-03-24T20:35:28.481" v="1859" actId="207"/>
          <ac:spMkLst>
            <pc:docMk/>
            <pc:sldMk cId="0" sldId="262"/>
            <ac:spMk id="13" creationId="{EF5D1AFB-7AF6-4D89-8900-D3A19648296B}"/>
          </ac:spMkLst>
        </pc:spChg>
        <pc:spChg chg="mod">
          <ac:chgData name="Kashish Harisinghani" userId="ecb5eaa617aaf462" providerId="LiveId" clId="{662CC635-804A-4E72-833A-B263503DA20A}" dt="2021-03-24T20:35:28.481" v="1859" actId="207"/>
          <ac:spMkLst>
            <pc:docMk/>
            <pc:sldMk cId="0" sldId="262"/>
            <ac:spMk id="14" creationId="{778B599D-C69D-4370-A416-3787377FA57D}"/>
          </ac:spMkLst>
        </pc:spChg>
        <pc:spChg chg="mod">
          <ac:chgData name="Kashish Harisinghani" userId="ecb5eaa617aaf462" providerId="LiveId" clId="{662CC635-804A-4E72-833A-B263503DA20A}" dt="2021-03-24T20:35:28.481" v="1859" actId="207"/>
          <ac:spMkLst>
            <pc:docMk/>
            <pc:sldMk cId="0" sldId="262"/>
            <ac:spMk id="15" creationId="{E436049C-51FD-4F0D-B6B3-9B2E3DA5C21A}"/>
          </ac:spMkLst>
        </pc:spChg>
        <pc:spChg chg="del">
          <ac:chgData name="Kashish Harisinghani" userId="ecb5eaa617aaf462" providerId="LiveId" clId="{662CC635-804A-4E72-833A-B263503DA20A}" dt="2021-03-24T20:25:22.063" v="1732" actId="478"/>
          <ac:spMkLst>
            <pc:docMk/>
            <pc:sldMk cId="0" sldId="262"/>
            <ac:spMk id="566" creationId="{00000000-0000-0000-0000-000000000000}"/>
          </ac:spMkLst>
        </pc:spChg>
        <pc:spChg chg="mod">
          <ac:chgData name="Kashish Harisinghani" userId="ecb5eaa617aaf462" providerId="LiveId" clId="{662CC635-804A-4E72-833A-B263503DA20A}" dt="2021-03-25T05:55:46.126" v="2459" actId="14100"/>
          <ac:spMkLst>
            <pc:docMk/>
            <pc:sldMk cId="0" sldId="262"/>
            <ac:spMk id="567" creationId="{00000000-0000-0000-0000-000000000000}"/>
          </ac:spMkLst>
        </pc:spChg>
        <pc:spChg chg="mod">
          <ac:chgData name="Kashish Harisinghani" userId="ecb5eaa617aaf462" providerId="LiveId" clId="{662CC635-804A-4E72-833A-B263503DA20A}" dt="2021-03-25T05:55:41.215" v="2457" actId="1076"/>
          <ac:spMkLst>
            <pc:docMk/>
            <pc:sldMk cId="0" sldId="262"/>
            <ac:spMk id="568" creationId="{00000000-0000-0000-0000-000000000000}"/>
          </ac:spMkLst>
        </pc:spChg>
        <pc:spChg chg="mod">
          <ac:chgData name="Kashish Harisinghani" userId="ecb5eaa617aaf462" providerId="LiveId" clId="{662CC635-804A-4E72-833A-B263503DA20A}" dt="2021-03-25T05:35:30.153" v="2093" actId="20577"/>
          <ac:spMkLst>
            <pc:docMk/>
            <pc:sldMk cId="0" sldId="262"/>
            <ac:spMk id="569" creationId="{00000000-0000-0000-0000-000000000000}"/>
          </ac:spMkLst>
        </pc:spChg>
        <pc:spChg chg="del">
          <ac:chgData name="Kashish Harisinghani" userId="ecb5eaa617aaf462" providerId="LiveId" clId="{662CC635-804A-4E72-833A-B263503DA20A}" dt="2021-03-24T14:52:19.571" v="1357" actId="478"/>
          <ac:spMkLst>
            <pc:docMk/>
            <pc:sldMk cId="0" sldId="262"/>
            <ac:spMk id="575" creationId="{00000000-0000-0000-0000-000000000000}"/>
          </ac:spMkLst>
        </pc:spChg>
        <pc:grpChg chg="add mod">
          <ac:chgData name="Kashish Harisinghani" userId="ecb5eaa617aaf462" providerId="LiveId" clId="{662CC635-804A-4E72-833A-B263503DA20A}" dt="2021-03-24T20:35:28.481" v="1859" actId="207"/>
          <ac:grpSpMkLst>
            <pc:docMk/>
            <pc:sldMk cId="0" sldId="262"/>
            <ac:grpSpMk id="11" creationId="{F745B5CE-F664-42BD-898A-73E70BEC1BB0}"/>
          </ac:grpSpMkLst>
        </pc:grpChg>
        <pc:grpChg chg="del">
          <ac:chgData name="Kashish Harisinghani" userId="ecb5eaa617aaf462" providerId="LiveId" clId="{662CC635-804A-4E72-833A-B263503DA20A}" dt="2021-03-24T20:25:08.733" v="1726" actId="478"/>
          <ac:grpSpMkLst>
            <pc:docMk/>
            <pc:sldMk cId="0" sldId="262"/>
            <ac:grpSpMk id="570" creationId="{00000000-0000-0000-0000-000000000000}"/>
          </ac:grpSpMkLst>
        </pc:grpChg>
      </pc:sldChg>
      <pc:sldChg chg="addSp modSp mod ord">
        <pc:chgData name="Kashish Harisinghani" userId="ecb5eaa617aaf462" providerId="LiveId" clId="{662CC635-804A-4E72-833A-B263503DA20A}" dt="2021-03-25T10:27:50.463" v="2533" actId="1076"/>
        <pc:sldMkLst>
          <pc:docMk/>
          <pc:sldMk cId="0" sldId="263"/>
        </pc:sldMkLst>
        <pc:picChg chg="add mod">
          <ac:chgData name="Kashish Harisinghani" userId="ecb5eaa617aaf462" providerId="LiveId" clId="{662CC635-804A-4E72-833A-B263503DA20A}" dt="2021-03-25T10:27:50.463" v="2533" actId="1076"/>
          <ac:picMkLst>
            <pc:docMk/>
            <pc:sldMk cId="0" sldId="263"/>
            <ac:picMk id="3" creationId="{AACFCA2C-91BE-44B7-BFD9-05E0FFC1E0DD}"/>
          </ac:picMkLst>
        </pc:picChg>
      </pc:sldChg>
      <pc:sldChg chg="addSp delSp modSp mod ord">
        <pc:chgData name="Kashish Harisinghani" userId="ecb5eaa617aaf462" providerId="LiveId" clId="{662CC635-804A-4E72-833A-B263503DA20A}" dt="2021-03-24T20:27:00.959" v="1744"/>
        <pc:sldMkLst>
          <pc:docMk/>
          <pc:sldMk cId="0" sldId="264"/>
        </pc:sldMkLst>
        <pc:spChg chg="add del mod">
          <ac:chgData name="Kashish Harisinghani" userId="ecb5eaa617aaf462" providerId="LiveId" clId="{662CC635-804A-4E72-833A-B263503DA20A}" dt="2021-03-24T14:21:20.273" v="313" actId="21"/>
          <ac:spMkLst>
            <pc:docMk/>
            <pc:sldMk cId="0" sldId="264"/>
            <ac:spMk id="4" creationId="{3097415E-3129-4A29-982F-4146508F0424}"/>
          </ac:spMkLst>
        </pc:spChg>
        <pc:spChg chg="mod">
          <ac:chgData name="Kashish Harisinghani" userId="ecb5eaa617aaf462" providerId="LiveId" clId="{662CC635-804A-4E72-833A-B263503DA20A}" dt="2021-03-24T14:20:52.329" v="271" actId="1076"/>
          <ac:spMkLst>
            <pc:docMk/>
            <pc:sldMk cId="0" sldId="264"/>
            <ac:spMk id="586" creationId="{00000000-0000-0000-0000-000000000000}"/>
          </ac:spMkLst>
        </pc:spChg>
      </pc:sldChg>
      <pc:sldChg chg="modSp mod ord">
        <pc:chgData name="Kashish Harisinghani" userId="ecb5eaa617aaf462" providerId="LiveId" clId="{662CC635-804A-4E72-833A-B263503DA20A}" dt="2021-03-24T20:27:03.330" v="1746"/>
        <pc:sldMkLst>
          <pc:docMk/>
          <pc:sldMk cId="0" sldId="266"/>
        </pc:sldMkLst>
        <pc:spChg chg="mod">
          <ac:chgData name="Kashish Harisinghani" userId="ecb5eaa617aaf462" providerId="LiveId" clId="{662CC635-804A-4E72-833A-B263503DA20A}" dt="2021-03-24T15:07:04.335" v="1579" actId="20577"/>
          <ac:spMkLst>
            <pc:docMk/>
            <pc:sldMk cId="0" sldId="266"/>
            <ac:spMk id="611" creationId="{00000000-0000-0000-0000-000000000000}"/>
          </ac:spMkLst>
        </pc:spChg>
        <pc:spChg chg="mod">
          <ac:chgData name="Kashish Harisinghani" userId="ecb5eaa617aaf462" providerId="LiveId" clId="{662CC635-804A-4E72-833A-B263503DA20A}" dt="2021-03-24T15:07:11.960" v="1591" actId="20577"/>
          <ac:spMkLst>
            <pc:docMk/>
            <pc:sldMk cId="0" sldId="266"/>
            <ac:spMk id="617" creationId="{00000000-0000-0000-0000-000000000000}"/>
          </ac:spMkLst>
        </pc:spChg>
      </pc:sldChg>
      <pc:sldChg chg="modSp mod ord">
        <pc:chgData name="Kashish Harisinghani" userId="ecb5eaa617aaf462" providerId="LiveId" clId="{662CC635-804A-4E72-833A-B263503DA20A}" dt="2021-03-24T20:26:04.173" v="1742"/>
        <pc:sldMkLst>
          <pc:docMk/>
          <pc:sldMk cId="0" sldId="267"/>
        </pc:sldMkLst>
        <pc:spChg chg="mod">
          <ac:chgData name="Kashish Harisinghani" userId="ecb5eaa617aaf462" providerId="LiveId" clId="{662CC635-804A-4E72-833A-B263503DA20A}" dt="2021-03-24T08:10:21.665" v="0" actId="1076"/>
          <ac:spMkLst>
            <pc:docMk/>
            <pc:sldMk cId="0" sldId="267"/>
            <ac:spMk id="688" creationId="{00000000-0000-0000-0000-000000000000}"/>
          </ac:spMkLst>
        </pc:spChg>
      </pc:sldChg>
      <pc:sldChg chg="addSp delSp modSp mod">
        <pc:chgData name="Kashish Harisinghani" userId="ecb5eaa617aaf462" providerId="LiveId" clId="{662CC635-804A-4E72-833A-B263503DA20A}" dt="2021-03-24T14:01:42.142" v="64" actId="1076"/>
        <pc:sldMkLst>
          <pc:docMk/>
          <pc:sldMk cId="0" sldId="268"/>
        </pc:sldMkLst>
        <pc:spChg chg="mod">
          <ac:chgData name="Kashish Harisinghani" userId="ecb5eaa617aaf462" providerId="LiveId" clId="{662CC635-804A-4E72-833A-B263503DA20A}" dt="2021-03-24T14:00:04.725" v="55" actId="20577"/>
          <ac:spMkLst>
            <pc:docMk/>
            <pc:sldMk cId="0" sldId="268"/>
            <ac:spMk id="696" creationId="{00000000-0000-0000-0000-000000000000}"/>
          </ac:spMkLst>
        </pc:spChg>
        <pc:spChg chg="del">
          <ac:chgData name="Kashish Harisinghani" userId="ecb5eaa617aaf462" providerId="LiveId" clId="{662CC635-804A-4E72-833A-B263503DA20A}" dt="2021-03-24T13:59:40.133" v="2" actId="478"/>
          <ac:spMkLst>
            <pc:docMk/>
            <pc:sldMk cId="0" sldId="268"/>
            <ac:spMk id="697" creationId="{00000000-0000-0000-0000-000000000000}"/>
          </ac:spMkLst>
        </pc:spChg>
        <pc:spChg chg="del">
          <ac:chgData name="Kashish Harisinghani" userId="ecb5eaa617aaf462" providerId="LiveId" clId="{662CC635-804A-4E72-833A-B263503DA20A}" dt="2021-03-24T13:59:40.133" v="2" actId="478"/>
          <ac:spMkLst>
            <pc:docMk/>
            <pc:sldMk cId="0" sldId="268"/>
            <ac:spMk id="698" creationId="{00000000-0000-0000-0000-000000000000}"/>
          </ac:spMkLst>
        </pc:spChg>
        <pc:spChg chg="del">
          <ac:chgData name="Kashish Harisinghani" userId="ecb5eaa617aaf462" providerId="LiveId" clId="{662CC635-804A-4E72-833A-B263503DA20A}" dt="2021-03-24T13:59:40.133" v="2" actId="478"/>
          <ac:spMkLst>
            <pc:docMk/>
            <pc:sldMk cId="0" sldId="268"/>
            <ac:spMk id="699" creationId="{00000000-0000-0000-0000-000000000000}"/>
          </ac:spMkLst>
        </pc:spChg>
        <pc:spChg chg="del">
          <ac:chgData name="Kashish Harisinghani" userId="ecb5eaa617aaf462" providerId="LiveId" clId="{662CC635-804A-4E72-833A-B263503DA20A}" dt="2021-03-24T13:59:40.133" v="2" actId="478"/>
          <ac:spMkLst>
            <pc:docMk/>
            <pc:sldMk cId="0" sldId="268"/>
            <ac:spMk id="700" creationId="{00000000-0000-0000-0000-000000000000}"/>
          </ac:spMkLst>
        </pc:spChg>
        <pc:spChg chg="del">
          <ac:chgData name="Kashish Harisinghani" userId="ecb5eaa617aaf462" providerId="LiveId" clId="{662CC635-804A-4E72-833A-B263503DA20A}" dt="2021-03-24T13:59:40.133" v="2" actId="478"/>
          <ac:spMkLst>
            <pc:docMk/>
            <pc:sldMk cId="0" sldId="268"/>
            <ac:spMk id="701" creationId="{00000000-0000-0000-0000-000000000000}"/>
          </ac:spMkLst>
        </pc:spChg>
        <pc:spChg chg="del">
          <ac:chgData name="Kashish Harisinghani" userId="ecb5eaa617aaf462" providerId="LiveId" clId="{662CC635-804A-4E72-833A-B263503DA20A}" dt="2021-03-24T13:59:40.133" v="2" actId="478"/>
          <ac:spMkLst>
            <pc:docMk/>
            <pc:sldMk cId="0" sldId="268"/>
            <ac:spMk id="702" creationId="{00000000-0000-0000-0000-000000000000}"/>
          </ac:spMkLst>
        </pc:spChg>
        <pc:spChg chg="del">
          <ac:chgData name="Kashish Harisinghani" userId="ecb5eaa617aaf462" providerId="LiveId" clId="{662CC635-804A-4E72-833A-B263503DA20A}" dt="2021-03-24T13:59:40.133" v="2" actId="478"/>
          <ac:spMkLst>
            <pc:docMk/>
            <pc:sldMk cId="0" sldId="268"/>
            <ac:spMk id="703" creationId="{00000000-0000-0000-0000-000000000000}"/>
          </ac:spMkLst>
        </pc:spChg>
        <pc:spChg chg="del">
          <ac:chgData name="Kashish Harisinghani" userId="ecb5eaa617aaf462" providerId="LiveId" clId="{662CC635-804A-4E72-833A-B263503DA20A}" dt="2021-03-24T13:59:40.133" v="2" actId="478"/>
          <ac:spMkLst>
            <pc:docMk/>
            <pc:sldMk cId="0" sldId="268"/>
            <ac:spMk id="704" creationId="{00000000-0000-0000-0000-000000000000}"/>
          </ac:spMkLst>
        </pc:spChg>
        <pc:spChg chg="del">
          <ac:chgData name="Kashish Harisinghani" userId="ecb5eaa617aaf462" providerId="LiveId" clId="{662CC635-804A-4E72-833A-B263503DA20A}" dt="2021-03-24T13:59:40.133" v="2" actId="478"/>
          <ac:spMkLst>
            <pc:docMk/>
            <pc:sldMk cId="0" sldId="268"/>
            <ac:spMk id="705" creationId="{00000000-0000-0000-0000-000000000000}"/>
          </ac:spMkLst>
        </pc:spChg>
        <pc:grpChg chg="del">
          <ac:chgData name="Kashish Harisinghani" userId="ecb5eaa617aaf462" providerId="LiveId" clId="{662CC635-804A-4E72-833A-B263503DA20A}" dt="2021-03-24T13:59:40.133" v="2" actId="478"/>
          <ac:grpSpMkLst>
            <pc:docMk/>
            <pc:sldMk cId="0" sldId="268"/>
            <ac:grpSpMk id="706" creationId="{00000000-0000-0000-0000-000000000000}"/>
          </ac:grpSpMkLst>
        </pc:grpChg>
        <pc:picChg chg="add mod">
          <ac:chgData name="Kashish Harisinghani" userId="ecb5eaa617aaf462" providerId="LiveId" clId="{662CC635-804A-4E72-833A-B263503DA20A}" dt="2021-03-24T14:01:42.142" v="64" actId="1076"/>
          <ac:picMkLst>
            <pc:docMk/>
            <pc:sldMk cId="0" sldId="268"/>
            <ac:picMk id="3" creationId="{1C4887BF-3CE9-4801-9589-8D0C737A564C}"/>
          </ac:picMkLst>
        </pc:picChg>
      </pc:sldChg>
      <pc:sldChg chg="del ord modNotes">
        <pc:chgData name="Kashish Harisinghani" userId="ecb5eaa617aaf462" providerId="LiveId" clId="{662CC635-804A-4E72-833A-B263503DA20A}" dt="2021-03-25T05:49:34.941" v="2421" actId="47"/>
        <pc:sldMkLst>
          <pc:docMk/>
          <pc:sldMk cId="0" sldId="269"/>
        </pc:sldMkLst>
      </pc:sldChg>
      <pc:sldChg chg="del ord modNotes">
        <pc:chgData name="Kashish Harisinghani" userId="ecb5eaa617aaf462" providerId="LiveId" clId="{662CC635-804A-4E72-833A-B263503DA20A}" dt="2021-03-25T05:49:30.076" v="2414" actId="47"/>
        <pc:sldMkLst>
          <pc:docMk/>
          <pc:sldMk cId="0" sldId="270"/>
        </pc:sldMkLst>
      </pc:sldChg>
      <pc:sldChg chg="del ord modNotes">
        <pc:chgData name="Kashish Harisinghani" userId="ecb5eaa617aaf462" providerId="LiveId" clId="{662CC635-804A-4E72-833A-B263503DA20A}" dt="2021-03-25T05:49:48.951" v="2439" actId="47"/>
        <pc:sldMkLst>
          <pc:docMk/>
          <pc:sldMk cId="0" sldId="271"/>
        </pc:sldMkLst>
      </pc:sldChg>
      <pc:sldChg chg="addSp delSp modSp mod">
        <pc:chgData name="Kashish Harisinghani" userId="ecb5eaa617aaf462" providerId="LiveId" clId="{662CC635-804A-4E72-833A-B263503DA20A}" dt="2021-03-25T05:59:28.925" v="2518" actId="1076"/>
        <pc:sldMkLst>
          <pc:docMk/>
          <pc:sldMk cId="0" sldId="272"/>
        </pc:sldMkLst>
        <pc:spChg chg="add del mod">
          <ac:chgData name="Kashish Harisinghani" userId="ecb5eaa617aaf462" providerId="LiveId" clId="{662CC635-804A-4E72-833A-B263503DA20A}" dt="2021-03-25T05:26:53.822" v="1918" actId="478"/>
          <ac:spMkLst>
            <pc:docMk/>
            <pc:sldMk cId="0" sldId="272"/>
            <ac:spMk id="3" creationId="{0BEC4F8D-5D14-48F0-8DE8-87375FE13491}"/>
          </ac:spMkLst>
        </pc:spChg>
        <pc:spChg chg="add del mod">
          <ac:chgData name="Kashish Harisinghani" userId="ecb5eaa617aaf462" providerId="LiveId" clId="{662CC635-804A-4E72-833A-B263503DA20A}" dt="2021-03-25T05:30:02.525" v="2020" actId="478"/>
          <ac:spMkLst>
            <pc:docMk/>
            <pc:sldMk cId="0" sldId="272"/>
            <ac:spMk id="5" creationId="{8DF601CA-884D-406D-9BB2-3152D790308C}"/>
          </ac:spMkLst>
        </pc:spChg>
        <pc:spChg chg="add del mod">
          <ac:chgData name="Kashish Harisinghani" userId="ecb5eaa617aaf462" providerId="LiveId" clId="{662CC635-804A-4E72-833A-B263503DA20A}" dt="2021-03-25T05:30:02.525" v="2020" actId="478"/>
          <ac:spMkLst>
            <pc:docMk/>
            <pc:sldMk cId="0" sldId="272"/>
            <ac:spMk id="7" creationId="{81F528AF-A916-439F-8654-D3267ABD48A4}"/>
          </ac:spMkLst>
        </pc:spChg>
        <pc:spChg chg="add del mod">
          <ac:chgData name="Kashish Harisinghani" userId="ecb5eaa617aaf462" providerId="LiveId" clId="{662CC635-804A-4E72-833A-B263503DA20A}" dt="2021-03-25T05:30:02.525" v="2020" actId="478"/>
          <ac:spMkLst>
            <pc:docMk/>
            <pc:sldMk cId="0" sldId="272"/>
            <ac:spMk id="9" creationId="{10EACCA0-30FD-4299-9E27-06127ED54B1D}"/>
          </ac:spMkLst>
        </pc:spChg>
        <pc:spChg chg="add mod">
          <ac:chgData name="Kashish Harisinghani" userId="ecb5eaa617aaf462" providerId="LiveId" clId="{662CC635-804A-4E72-833A-B263503DA20A}" dt="2021-03-25T05:33:07.347" v="2053" actId="1076"/>
          <ac:spMkLst>
            <pc:docMk/>
            <pc:sldMk cId="0" sldId="272"/>
            <ac:spMk id="27" creationId="{AF30D4B7-6E1C-4B60-ABF8-162210438281}"/>
          </ac:spMkLst>
        </pc:spChg>
        <pc:spChg chg="add mod">
          <ac:chgData name="Kashish Harisinghani" userId="ecb5eaa617aaf462" providerId="LiveId" clId="{662CC635-804A-4E72-833A-B263503DA20A}" dt="2021-03-25T05:33:16.413" v="2071" actId="20577"/>
          <ac:spMkLst>
            <pc:docMk/>
            <pc:sldMk cId="0" sldId="272"/>
            <ac:spMk id="28" creationId="{1EBB337B-1E26-4B31-8EF1-3BC5FB922535}"/>
          </ac:spMkLst>
        </pc:spChg>
        <pc:spChg chg="mod">
          <ac:chgData name="Kashish Harisinghani" userId="ecb5eaa617aaf462" providerId="LiveId" clId="{662CC635-804A-4E72-833A-B263503DA20A}" dt="2021-03-25T05:32:43.438" v="2049" actId="1076"/>
          <ac:spMkLst>
            <pc:docMk/>
            <pc:sldMk cId="0" sldId="272"/>
            <ac:spMk id="1176" creationId="{00000000-0000-0000-0000-000000000000}"/>
          </ac:spMkLst>
        </pc:spChg>
        <pc:spChg chg="mod">
          <ac:chgData name="Kashish Harisinghani" userId="ecb5eaa617aaf462" providerId="LiveId" clId="{662CC635-804A-4E72-833A-B263503DA20A}" dt="2021-03-25T05:59:28.925" v="2518" actId="1076"/>
          <ac:spMkLst>
            <pc:docMk/>
            <pc:sldMk cId="0" sldId="272"/>
            <ac:spMk id="1177" creationId="{00000000-0000-0000-0000-000000000000}"/>
          </ac:spMkLst>
        </pc:spChg>
        <pc:spChg chg="mod">
          <ac:chgData name="Kashish Harisinghani" userId="ecb5eaa617aaf462" providerId="LiveId" clId="{662CC635-804A-4E72-833A-B263503DA20A}" dt="2021-03-25T05:29:45.738" v="2018" actId="1076"/>
          <ac:spMkLst>
            <pc:docMk/>
            <pc:sldMk cId="0" sldId="272"/>
            <ac:spMk id="1178" creationId="{00000000-0000-0000-0000-000000000000}"/>
          </ac:spMkLst>
        </pc:spChg>
        <pc:spChg chg="mod">
          <ac:chgData name="Kashish Harisinghani" userId="ecb5eaa617aaf462" providerId="LiveId" clId="{662CC635-804A-4E72-833A-B263503DA20A}" dt="2021-03-25T05:25:45.815" v="1906" actId="20577"/>
          <ac:spMkLst>
            <pc:docMk/>
            <pc:sldMk cId="0" sldId="272"/>
            <ac:spMk id="1179" creationId="{00000000-0000-0000-0000-000000000000}"/>
          </ac:spMkLst>
        </pc:spChg>
        <pc:spChg chg="del">
          <ac:chgData name="Kashish Harisinghani" userId="ecb5eaa617aaf462" providerId="LiveId" clId="{662CC635-804A-4E72-833A-B263503DA20A}" dt="2021-03-25T05:26:50.368" v="1917" actId="478"/>
          <ac:spMkLst>
            <pc:docMk/>
            <pc:sldMk cId="0" sldId="272"/>
            <ac:spMk id="1180" creationId="{00000000-0000-0000-0000-000000000000}"/>
          </ac:spMkLst>
        </pc:spChg>
        <pc:spChg chg="mod">
          <ac:chgData name="Kashish Harisinghani" userId="ecb5eaa617aaf462" providerId="LiveId" clId="{662CC635-804A-4E72-833A-B263503DA20A}" dt="2021-03-25T05:32:28.422" v="2048" actId="1076"/>
          <ac:spMkLst>
            <pc:docMk/>
            <pc:sldMk cId="0" sldId="272"/>
            <ac:spMk id="1181" creationId="{00000000-0000-0000-0000-000000000000}"/>
          </ac:spMkLst>
        </pc:spChg>
        <pc:spChg chg="mod">
          <ac:chgData name="Kashish Harisinghani" userId="ecb5eaa617aaf462" providerId="LiveId" clId="{662CC635-804A-4E72-833A-B263503DA20A}" dt="2021-03-25T05:30:42.978" v="2027" actId="1076"/>
          <ac:spMkLst>
            <pc:docMk/>
            <pc:sldMk cId="0" sldId="272"/>
            <ac:spMk id="1182" creationId="{00000000-0000-0000-0000-000000000000}"/>
          </ac:spMkLst>
        </pc:spChg>
        <pc:spChg chg="del">
          <ac:chgData name="Kashish Harisinghani" userId="ecb5eaa617aaf462" providerId="LiveId" clId="{662CC635-804A-4E72-833A-B263503DA20A}" dt="2021-03-25T05:29:57.188" v="2019" actId="478"/>
          <ac:spMkLst>
            <pc:docMk/>
            <pc:sldMk cId="0" sldId="272"/>
            <ac:spMk id="1183" creationId="{00000000-0000-0000-0000-000000000000}"/>
          </ac:spMkLst>
        </pc:spChg>
        <pc:spChg chg="mod">
          <ac:chgData name="Kashish Harisinghani" userId="ecb5eaa617aaf462" providerId="LiveId" clId="{662CC635-804A-4E72-833A-B263503DA20A}" dt="2021-03-25T05:32:43.438" v="2049" actId="1076"/>
          <ac:spMkLst>
            <pc:docMk/>
            <pc:sldMk cId="0" sldId="272"/>
            <ac:spMk id="1184" creationId="{00000000-0000-0000-0000-000000000000}"/>
          </ac:spMkLst>
        </pc:spChg>
        <pc:spChg chg="del">
          <ac:chgData name="Kashish Harisinghani" userId="ecb5eaa617aaf462" providerId="LiveId" clId="{662CC635-804A-4E72-833A-B263503DA20A}" dt="2021-03-25T05:29:57.188" v="2019" actId="478"/>
          <ac:spMkLst>
            <pc:docMk/>
            <pc:sldMk cId="0" sldId="272"/>
            <ac:spMk id="1185" creationId="{00000000-0000-0000-0000-000000000000}"/>
          </ac:spMkLst>
        </pc:spChg>
        <pc:spChg chg="mod">
          <ac:chgData name="Kashish Harisinghani" userId="ecb5eaa617aaf462" providerId="LiveId" clId="{662CC635-804A-4E72-833A-B263503DA20A}" dt="2021-03-25T05:30:42.978" v="2027" actId="1076"/>
          <ac:spMkLst>
            <pc:docMk/>
            <pc:sldMk cId="0" sldId="272"/>
            <ac:spMk id="1186" creationId="{00000000-0000-0000-0000-000000000000}"/>
          </ac:spMkLst>
        </pc:spChg>
        <pc:spChg chg="del">
          <ac:chgData name="Kashish Harisinghani" userId="ecb5eaa617aaf462" providerId="LiveId" clId="{662CC635-804A-4E72-833A-B263503DA20A}" dt="2021-03-25T05:29:57.188" v="2019" actId="478"/>
          <ac:spMkLst>
            <pc:docMk/>
            <pc:sldMk cId="0" sldId="272"/>
            <ac:spMk id="1187" creationId="{00000000-0000-0000-0000-000000000000}"/>
          </ac:spMkLst>
        </pc:spChg>
        <pc:spChg chg="mod">
          <ac:chgData name="Kashish Harisinghani" userId="ecb5eaa617aaf462" providerId="LiveId" clId="{662CC635-804A-4E72-833A-B263503DA20A}" dt="2021-03-25T05:59:28.925" v="2518" actId="1076"/>
          <ac:spMkLst>
            <pc:docMk/>
            <pc:sldMk cId="0" sldId="272"/>
            <ac:spMk id="1188" creationId="{00000000-0000-0000-0000-000000000000}"/>
          </ac:spMkLst>
        </pc:spChg>
        <pc:spChg chg="del">
          <ac:chgData name="Kashish Harisinghani" userId="ecb5eaa617aaf462" providerId="LiveId" clId="{662CC635-804A-4E72-833A-B263503DA20A}" dt="2021-03-25T05:29:28.938" v="2015" actId="478"/>
          <ac:spMkLst>
            <pc:docMk/>
            <pc:sldMk cId="0" sldId="272"/>
            <ac:spMk id="1189" creationId="{00000000-0000-0000-0000-000000000000}"/>
          </ac:spMkLst>
        </pc:spChg>
        <pc:spChg chg="del">
          <ac:chgData name="Kashish Harisinghani" userId="ecb5eaa617aaf462" providerId="LiveId" clId="{662CC635-804A-4E72-833A-B263503DA20A}" dt="2021-03-25T05:29:28.938" v="2015" actId="478"/>
          <ac:spMkLst>
            <pc:docMk/>
            <pc:sldMk cId="0" sldId="272"/>
            <ac:spMk id="1190" creationId="{00000000-0000-0000-0000-000000000000}"/>
          </ac:spMkLst>
        </pc:spChg>
        <pc:spChg chg="del">
          <ac:chgData name="Kashish Harisinghani" userId="ecb5eaa617aaf462" providerId="LiveId" clId="{662CC635-804A-4E72-833A-B263503DA20A}" dt="2021-03-25T05:29:28.938" v="2015" actId="478"/>
          <ac:spMkLst>
            <pc:docMk/>
            <pc:sldMk cId="0" sldId="272"/>
            <ac:spMk id="1191" creationId="{00000000-0000-0000-0000-000000000000}"/>
          </ac:spMkLst>
        </pc:spChg>
        <pc:spChg chg="del">
          <ac:chgData name="Kashish Harisinghani" userId="ecb5eaa617aaf462" providerId="LiveId" clId="{662CC635-804A-4E72-833A-B263503DA20A}" dt="2021-03-25T05:29:28.938" v="2015" actId="478"/>
          <ac:spMkLst>
            <pc:docMk/>
            <pc:sldMk cId="0" sldId="272"/>
            <ac:spMk id="1192" creationId="{00000000-0000-0000-0000-000000000000}"/>
          </ac:spMkLst>
        </pc:spChg>
      </pc:sldChg>
      <pc:sldChg chg="modSp mod ord modNotes">
        <pc:chgData name="Kashish Harisinghani" userId="ecb5eaa617aaf462" providerId="LiveId" clId="{662CC635-804A-4E72-833A-B263503DA20A}" dt="2021-03-25T05:47:09.738" v="2392"/>
        <pc:sldMkLst>
          <pc:docMk/>
          <pc:sldMk cId="0" sldId="273"/>
        </pc:sldMkLst>
        <pc:spChg chg="mod">
          <ac:chgData name="Kashish Harisinghani" userId="ecb5eaa617aaf462" providerId="LiveId" clId="{662CC635-804A-4E72-833A-B263503DA20A}" dt="2021-03-25T05:45:14.367" v="2388" actId="1076"/>
          <ac:spMkLst>
            <pc:docMk/>
            <pc:sldMk cId="0" sldId="273"/>
            <ac:spMk id="1197" creationId="{00000000-0000-0000-0000-000000000000}"/>
          </ac:spMkLst>
        </pc:spChg>
        <pc:spChg chg="mod">
          <ac:chgData name="Kashish Harisinghani" userId="ecb5eaa617aaf462" providerId="LiveId" clId="{662CC635-804A-4E72-833A-B263503DA20A}" dt="2021-03-25T05:45:14.367" v="2388" actId="1076"/>
          <ac:spMkLst>
            <pc:docMk/>
            <pc:sldMk cId="0" sldId="273"/>
            <ac:spMk id="1198" creationId="{00000000-0000-0000-0000-000000000000}"/>
          </ac:spMkLst>
        </pc:spChg>
        <pc:spChg chg="mod">
          <ac:chgData name="Kashish Harisinghani" userId="ecb5eaa617aaf462" providerId="LiveId" clId="{662CC635-804A-4E72-833A-B263503DA20A}" dt="2021-03-25T05:45:14.367" v="2388" actId="1076"/>
          <ac:spMkLst>
            <pc:docMk/>
            <pc:sldMk cId="0" sldId="273"/>
            <ac:spMk id="1199" creationId="{00000000-0000-0000-0000-000000000000}"/>
          </ac:spMkLst>
        </pc:spChg>
        <pc:spChg chg="mod">
          <ac:chgData name="Kashish Harisinghani" userId="ecb5eaa617aaf462" providerId="LiveId" clId="{662CC635-804A-4E72-833A-B263503DA20A}" dt="2021-03-25T05:45:14.367" v="2388" actId="1076"/>
          <ac:spMkLst>
            <pc:docMk/>
            <pc:sldMk cId="0" sldId="273"/>
            <ac:spMk id="1200" creationId="{00000000-0000-0000-0000-000000000000}"/>
          </ac:spMkLst>
        </pc:spChg>
        <pc:spChg chg="mod">
          <ac:chgData name="Kashish Harisinghani" userId="ecb5eaa617aaf462" providerId="LiveId" clId="{662CC635-804A-4E72-833A-B263503DA20A}" dt="2021-03-25T05:45:14.367" v="2388" actId="1076"/>
          <ac:spMkLst>
            <pc:docMk/>
            <pc:sldMk cId="0" sldId="273"/>
            <ac:spMk id="1201" creationId="{00000000-0000-0000-0000-000000000000}"/>
          </ac:spMkLst>
        </pc:spChg>
        <pc:spChg chg="mod">
          <ac:chgData name="Kashish Harisinghani" userId="ecb5eaa617aaf462" providerId="LiveId" clId="{662CC635-804A-4E72-833A-B263503DA20A}" dt="2021-03-25T05:45:14.367" v="2388" actId="1076"/>
          <ac:spMkLst>
            <pc:docMk/>
            <pc:sldMk cId="0" sldId="273"/>
            <ac:spMk id="1202" creationId="{00000000-0000-0000-0000-000000000000}"/>
          </ac:spMkLst>
        </pc:spChg>
        <pc:spChg chg="mod">
          <ac:chgData name="Kashish Harisinghani" userId="ecb5eaa617aaf462" providerId="LiveId" clId="{662CC635-804A-4E72-833A-B263503DA20A}" dt="2021-03-25T05:45:14.367" v="2388" actId="1076"/>
          <ac:spMkLst>
            <pc:docMk/>
            <pc:sldMk cId="0" sldId="273"/>
            <ac:spMk id="1203" creationId="{00000000-0000-0000-0000-000000000000}"/>
          </ac:spMkLst>
        </pc:spChg>
        <pc:spChg chg="mod">
          <ac:chgData name="Kashish Harisinghani" userId="ecb5eaa617aaf462" providerId="LiveId" clId="{662CC635-804A-4E72-833A-B263503DA20A}" dt="2021-03-25T05:45:14.367" v="2388" actId="1076"/>
          <ac:spMkLst>
            <pc:docMk/>
            <pc:sldMk cId="0" sldId="273"/>
            <ac:spMk id="1204" creationId="{00000000-0000-0000-0000-000000000000}"/>
          </ac:spMkLst>
        </pc:spChg>
        <pc:spChg chg="mod">
          <ac:chgData name="Kashish Harisinghani" userId="ecb5eaa617aaf462" providerId="LiveId" clId="{662CC635-804A-4E72-833A-B263503DA20A}" dt="2021-03-25T05:45:14.367" v="2388" actId="1076"/>
          <ac:spMkLst>
            <pc:docMk/>
            <pc:sldMk cId="0" sldId="273"/>
            <ac:spMk id="1205" creationId="{00000000-0000-0000-0000-000000000000}"/>
          </ac:spMkLst>
        </pc:spChg>
        <pc:spChg chg="mod">
          <ac:chgData name="Kashish Harisinghani" userId="ecb5eaa617aaf462" providerId="LiveId" clId="{662CC635-804A-4E72-833A-B263503DA20A}" dt="2021-03-25T05:45:14.367" v="2388" actId="1076"/>
          <ac:spMkLst>
            <pc:docMk/>
            <pc:sldMk cId="0" sldId="273"/>
            <ac:spMk id="1206" creationId="{00000000-0000-0000-0000-000000000000}"/>
          </ac:spMkLst>
        </pc:spChg>
        <pc:spChg chg="mod">
          <ac:chgData name="Kashish Harisinghani" userId="ecb5eaa617aaf462" providerId="LiveId" clId="{662CC635-804A-4E72-833A-B263503DA20A}" dt="2021-03-25T05:44:56.908" v="2387" actId="20577"/>
          <ac:spMkLst>
            <pc:docMk/>
            <pc:sldMk cId="0" sldId="273"/>
            <ac:spMk id="1207" creationId="{00000000-0000-0000-0000-000000000000}"/>
          </ac:spMkLst>
        </pc:spChg>
        <pc:spChg chg="mod">
          <ac:chgData name="Kashish Harisinghani" userId="ecb5eaa617aaf462" providerId="LiveId" clId="{662CC635-804A-4E72-833A-B263503DA20A}" dt="2021-03-25T05:45:14.367" v="2388" actId="1076"/>
          <ac:spMkLst>
            <pc:docMk/>
            <pc:sldMk cId="0" sldId="273"/>
            <ac:spMk id="1208" creationId="{00000000-0000-0000-0000-000000000000}"/>
          </ac:spMkLst>
        </pc:spChg>
        <pc:spChg chg="mod">
          <ac:chgData name="Kashish Harisinghani" userId="ecb5eaa617aaf462" providerId="LiveId" clId="{662CC635-804A-4E72-833A-B263503DA20A}" dt="2021-03-25T05:45:14.367" v="2388" actId="1076"/>
          <ac:spMkLst>
            <pc:docMk/>
            <pc:sldMk cId="0" sldId="273"/>
            <ac:spMk id="1209" creationId="{00000000-0000-0000-0000-000000000000}"/>
          </ac:spMkLst>
        </pc:spChg>
      </pc:sldChg>
      <pc:sldChg chg="del">
        <pc:chgData name="Kashish Harisinghani" userId="ecb5eaa617aaf462" providerId="LiveId" clId="{662CC635-804A-4E72-833A-B263503DA20A}" dt="2021-03-25T05:49:25.616" v="2410" actId="47"/>
        <pc:sldMkLst>
          <pc:docMk/>
          <pc:sldMk cId="0" sldId="274"/>
        </pc:sldMkLst>
      </pc:sldChg>
      <pc:sldChg chg="del">
        <pc:chgData name="Kashish Harisinghani" userId="ecb5eaa617aaf462" providerId="LiveId" clId="{662CC635-804A-4E72-833A-B263503DA20A}" dt="2021-03-25T05:49:12.057" v="2409" actId="2696"/>
        <pc:sldMkLst>
          <pc:docMk/>
          <pc:sldMk cId="0" sldId="275"/>
        </pc:sldMkLst>
      </pc:sldChg>
      <pc:sldChg chg="del">
        <pc:chgData name="Kashish Harisinghani" userId="ecb5eaa617aaf462" providerId="LiveId" clId="{662CC635-804A-4E72-833A-B263503DA20A}" dt="2021-03-25T05:49:28.016" v="2411" actId="47"/>
        <pc:sldMkLst>
          <pc:docMk/>
          <pc:sldMk cId="0" sldId="276"/>
        </pc:sldMkLst>
      </pc:sldChg>
      <pc:sldChg chg="addSp delSp modSp mod ord">
        <pc:chgData name="Kashish Harisinghani" userId="ecb5eaa617aaf462" providerId="LiveId" clId="{662CC635-804A-4E72-833A-B263503DA20A}" dt="2021-03-24T20:37:10.291" v="1860" actId="1076"/>
        <pc:sldMkLst>
          <pc:docMk/>
          <pc:sldMk cId="0" sldId="277"/>
        </pc:sldMkLst>
        <pc:spChg chg="add del mod">
          <ac:chgData name="Kashish Harisinghani" userId="ecb5eaa617aaf462" providerId="LiveId" clId="{662CC635-804A-4E72-833A-B263503DA20A}" dt="2021-03-24T15:01:00.199" v="1509" actId="478"/>
          <ac:spMkLst>
            <pc:docMk/>
            <pc:sldMk cId="0" sldId="277"/>
            <ac:spMk id="3" creationId="{8EFBC357-A12A-472E-B264-67F065EAED59}"/>
          </ac:spMkLst>
        </pc:spChg>
        <pc:spChg chg="add del mod">
          <ac:chgData name="Kashish Harisinghani" userId="ecb5eaa617aaf462" providerId="LiveId" clId="{662CC635-804A-4E72-833A-B263503DA20A}" dt="2021-03-24T15:03:24.177" v="1531" actId="478"/>
          <ac:spMkLst>
            <pc:docMk/>
            <pc:sldMk cId="0" sldId="277"/>
            <ac:spMk id="4" creationId="{78BDAA43-E7D6-4D08-B7DF-CB75019C3F8E}"/>
          </ac:spMkLst>
        </pc:spChg>
        <pc:spChg chg="add mod">
          <ac:chgData name="Kashish Harisinghani" userId="ecb5eaa617aaf462" providerId="LiveId" clId="{662CC635-804A-4E72-833A-B263503DA20A}" dt="2021-03-24T20:37:10.291" v="1860" actId="1076"/>
          <ac:spMkLst>
            <pc:docMk/>
            <pc:sldMk cId="0" sldId="277"/>
            <ac:spMk id="7" creationId="{EA3BD652-BE7F-4845-895F-ADDB1ADFBB10}"/>
          </ac:spMkLst>
        </pc:spChg>
        <pc:spChg chg="mod">
          <ac:chgData name="Kashish Harisinghani" userId="ecb5eaa617aaf462" providerId="LiveId" clId="{662CC635-804A-4E72-833A-B263503DA20A}" dt="2021-03-24T15:06:43.710" v="1564" actId="20577"/>
          <ac:spMkLst>
            <pc:docMk/>
            <pc:sldMk cId="0" sldId="277"/>
            <ac:spMk id="1286" creationId="{00000000-0000-0000-0000-000000000000}"/>
          </ac:spMkLst>
        </pc:spChg>
        <pc:spChg chg="del">
          <ac:chgData name="Kashish Harisinghani" userId="ecb5eaa617aaf462" providerId="LiveId" clId="{662CC635-804A-4E72-833A-B263503DA20A}" dt="2021-03-24T15:00:57.456" v="1508" actId="478"/>
          <ac:spMkLst>
            <pc:docMk/>
            <pc:sldMk cId="0" sldId="277"/>
            <ac:spMk id="1287" creationId="{00000000-0000-0000-0000-000000000000}"/>
          </ac:spMkLst>
        </pc:spChg>
        <pc:spChg chg="mod">
          <ac:chgData name="Kashish Harisinghani" userId="ecb5eaa617aaf462" providerId="LiveId" clId="{662CC635-804A-4E72-833A-B263503DA20A}" dt="2021-03-24T20:37:10.291" v="1860" actId="1076"/>
          <ac:spMkLst>
            <pc:docMk/>
            <pc:sldMk cId="0" sldId="277"/>
            <ac:spMk id="1289" creationId="{00000000-0000-0000-0000-000000000000}"/>
          </ac:spMkLst>
        </pc:spChg>
        <pc:spChg chg="mod">
          <ac:chgData name="Kashish Harisinghani" userId="ecb5eaa617aaf462" providerId="LiveId" clId="{662CC635-804A-4E72-833A-B263503DA20A}" dt="2021-03-24T20:37:10.291" v="1860" actId="1076"/>
          <ac:spMkLst>
            <pc:docMk/>
            <pc:sldMk cId="0" sldId="277"/>
            <ac:spMk id="1290" creationId="{00000000-0000-0000-0000-000000000000}"/>
          </ac:spMkLst>
        </pc:spChg>
        <pc:spChg chg="mod">
          <ac:chgData name="Kashish Harisinghani" userId="ecb5eaa617aaf462" providerId="LiveId" clId="{662CC635-804A-4E72-833A-B263503DA20A}" dt="2021-03-24T20:37:10.291" v="1860" actId="1076"/>
          <ac:spMkLst>
            <pc:docMk/>
            <pc:sldMk cId="0" sldId="277"/>
            <ac:spMk id="1291" creationId="{00000000-0000-0000-0000-000000000000}"/>
          </ac:spMkLst>
        </pc:spChg>
        <pc:grpChg chg="mod">
          <ac:chgData name="Kashish Harisinghani" userId="ecb5eaa617aaf462" providerId="LiveId" clId="{662CC635-804A-4E72-833A-B263503DA20A}" dt="2021-03-24T20:37:10.291" v="1860" actId="1076"/>
          <ac:grpSpMkLst>
            <pc:docMk/>
            <pc:sldMk cId="0" sldId="277"/>
            <ac:grpSpMk id="1288" creationId="{00000000-0000-0000-0000-000000000000}"/>
          </ac:grpSpMkLst>
        </pc:grpChg>
        <pc:picChg chg="add mod">
          <ac:chgData name="Kashish Harisinghani" userId="ecb5eaa617aaf462" providerId="LiveId" clId="{662CC635-804A-4E72-833A-B263503DA20A}" dt="2021-03-24T20:37:10.291" v="1860" actId="1076"/>
          <ac:picMkLst>
            <pc:docMk/>
            <pc:sldMk cId="0" sldId="277"/>
            <ac:picMk id="6" creationId="{620005C1-A561-4421-ABF1-95B85C970A80}"/>
          </ac:picMkLst>
        </pc:picChg>
        <pc:picChg chg="add del mod">
          <ac:chgData name="Kashish Harisinghani" userId="ecb5eaa617aaf462" providerId="LiveId" clId="{662CC635-804A-4E72-833A-B263503DA20A}" dt="2021-03-24T15:03:21.358" v="1530" actId="478"/>
          <ac:picMkLst>
            <pc:docMk/>
            <pc:sldMk cId="0" sldId="277"/>
            <ac:picMk id="1292" creationId="{00000000-0000-0000-0000-000000000000}"/>
          </ac:picMkLst>
        </pc:picChg>
        <pc:picChg chg="add mod">
          <ac:chgData name="Kashish Harisinghani" userId="ecb5eaa617aaf462" providerId="LiveId" clId="{662CC635-804A-4E72-833A-B263503DA20A}" dt="2021-03-24T20:37:10.291" v="1860" actId="1076"/>
          <ac:picMkLst>
            <pc:docMk/>
            <pc:sldMk cId="0" sldId="277"/>
            <ac:picMk id="2050" creationId="{F5CFD31A-4DF4-4F73-8D3F-C4C5B22DFC98}"/>
          </ac:picMkLst>
        </pc:picChg>
      </pc:sldChg>
      <pc:sldChg chg="del">
        <pc:chgData name="Kashish Harisinghani" userId="ecb5eaa617aaf462" providerId="LiveId" clId="{662CC635-804A-4E72-833A-B263503DA20A}" dt="2021-03-25T05:49:28.696" v="2412" actId="47"/>
        <pc:sldMkLst>
          <pc:docMk/>
          <pc:sldMk cId="0" sldId="278"/>
        </pc:sldMkLst>
      </pc:sldChg>
      <pc:sldChg chg="addSp delSp modSp mod ord modNotes">
        <pc:chgData name="Kashish Harisinghani" userId="ecb5eaa617aaf462" providerId="LiveId" clId="{662CC635-804A-4E72-833A-B263503DA20A}" dt="2021-03-25T06:04:38.617" v="2531"/>
        <pc:sldMkLst>
          <pc:docMk/>
          <pc:sldMk cId="0" sldId="279"/>
        </pc:sldMkLst>
        <pc:spChg chg="add mod">
          <ac:chgData name="Kashish Harisinghani" userId="ecb5eaa617aaf462" providerId="LiveId" clId="{662CC635-804A-4E72-833A-B263503DA20A}" dt="2021-03-25T05:57:31.395" v="2468" actId="207"/>
          <ac:spMkLst>
            <pc:docMk/>
            <pc:sldMk cId="0" sldId="279"/>
            <ac:spMk id="2" creationId="{5B9A6997-22DE-4F34-A53B-EB387370C075}"/>
          </ac:spMkLst>
        </pc:spChg>
        <pc:spChg chg="add mod">
          <ac:chgData name="Kashish Harisinghani" userId="ecb5eaa617aaf462" providerId="LiveId" clId="{662CC635-804A-4E72-833A-B263503DA20A}" dt="2021-03-25T05:58:02.653" v="2488" actId="20577"/>
          <ac:spMkLst>
            <pc:docMk/>
            <pc:sldMk cId="0" sldId="279"/>
            <ac:spMk id="4" creationId="{4ADC27A1-AA9A-4523-98C2-BA13BB23D0AD}"/>
          </ac:spMkLst>
        </pc:spChg>
        <pc:spChg chg="del mod ord">
          <ac:chgData name="Kashish Harisinghani" userId="ecb5eaa617aaf462" providerId="LiveId" clId="{662CC635-804A-4E72-833A-B263503DA20A}" dt="2021-03-25T05:57:46.990" v="2474" actId="478"/>
          <ac:spMkLst>
            <pc:docMk/>
            <pc:sldMk cId="0" sldId="279"/>
            <ac:spMk id="1315" creationId="{00000000-0000-0000-0000-000000000000}"/>
          </ac:spMkLst>
        </pc:spChg>
        <pc:spChg chg="mod">
          <ac:chgData name="Kashish Harisinghani" userId="ecb5eaa617aaf462" providerId="LiveId" clId="{662CC635-804A-4E72-833A-B263503DA20A}" dt="2021-03-25T05:59:07.449" v="2517" actId="1038"/>
          <ac:spMkLst>
            <pc:docMk/>
            <pc:sldMk cId="0" sldId="279"/>
            <ac:spMk id="1318" creationId="{00000000-0000-0000-0000-000000000000}"/>
          </ac:spMkLst>
        </pc:spChg>
        <pc:picChg chg="add mod">
          <ac:chgData name="Kashish Harisinghani" userId="ecb5eaa617aaf462" providerId="LiveId" clId="{662CC635-804A-4E72-833A-B263503DA20A}" dt="2021-03-25T06:04:38.617" v="2531"/>
          <ac:picMkLst>
            <pc:docMk/>
            <pc:sldMk cId="0" sldId="279"/>
            <ac:picMk id="23" creationId="{5829E225-67A2-4E48-A815-B2186F1DDBAA}"/>
          </ac:picMkLst>
        </pc:picChg>
      </pc:sldChg>
      <pc:sldChg chg="del">
        <pc:chgData name="Kashish Harisinghani" userId="ecb5eaa617aaf462" providerId="LiveId" clId="{662CC635-804A-4E72-833A-B263503DA20A}" dt="2021-03-25T05:49:29.405" v="2413" actId="47"/>
        <pc:sldMkLst>
          <pc:docMk/>
          <pc:sldMk cId="0" sldId="280"/>
        </pc:sldMkLst>
      </pc:sldChg>
      <pc:sldChg chg="del">
        <pc:chgData name="Kashish Harisinghani" userId="ecb5eaa617aaf462" providerId="LiveId" clId="{662CC635-804A-4E72-833A-B263503DA20A}" dt="2021-03-25T05:49:30.699" v="2415" actId="47"/>
        <pc:sldMkLst>
          <pc:docMk/>
          <pc:sldMk cId="0" sldId="281"/>
        </pc:sldMkLst>
      </pc:sldChg>
      <pc:sldChg chg="del">
        <pc:chgData name="Kashish Harisinghani" userId="ecb5eaa617aaf462" providerId="LiveId" clId="{662CC635-804A-4E72-833A-B263503DA20A}" dt="2021-03-25T05:49:31.618" v="2416" actId="47"/>
        <pc:sldMkLst>
          <pc:docMk/>
          <pc:sldMk cId="0" sldId="282"/>
        </pc:sldMkLst>
      </pc:sldChg>
      <pc:sldChg chg="del">
        <pc:chgData name="Kashish Harisinghani" userId="ecb5eaa617aaf462" providerId="LiveId" clId="{662CC635-804A-4E72-833A-B263503DA20A}" dt="2021-03-25T05:49:33.996" v="2419" actId="47"/>
        <pc:sldMkLst>
          <pc:docMk/>
          <pc:sldMk cId="0" sldId="283"/>
        </pc:sldMkLst>
      </pc:sldChg>
      <pc:sldChg chg="del">
        <pc:chgData name="Kashish Harisinghani" userId="ecb5eaa617aaf462" providerId="LiveId" clId="{662CC635-804A-4E72-833A-B263503DA20A}" dt="2021-03-25T05:49:34.216" v="2420" actId="47"/>
        <pc:sldMkLst>
          <pc:docMk/>
          <pc:sldMk cId="0" sldId="284"/>
        </pc:sldMkLst>
      </pc:sldChg>
      <pc:sldChg chg="del">
        <pc:chgData name="Kashish Harisinghani" userId="ecb5eaa617aaf462" providerId="LiveId" clId="{662CC635-804A-4E72-833A-B263503DA20A}" dt="2021-03-25T05:49:35.643" v="2422" actId="47"/>
        <pc:sldMkLst>
          <pc:docMk/>
          <pc:sldMk cId="0" sldId="285"/>
        </pc:sldMkLst>
      </pc:sldChg>
      <pc:sldChg chg="del">
        <pc:chgData name="Kashish Harisinghani" userId="ecb5eaa617aaf462" providerId="LiveId" clId="{662CC635-804A-4E72-833A-B263503DA20A}" dt="2021-03-25T05:49:36.268" v="2423" actId="47"/>
        <pc:sldMkLst>
          <pc:docMk/>
          <pc:sldMk cId="0" sldId="286"/>
        </pc:sldMkLst>
      </pc:sldChg>
      <pc:sldChg chg="del">
        <pc:chgData name="Kashish Harisinghani" userId="ecb5eaa617aaf462" providerId="LiveId" clId="{662CC635-804A-4E72-833A-B263503DA20A}" dt="2021-03-25T05:49:37.223" v="2424" actId="47"/>
        <pc:sldMkLst>
          <pc:docMk/>
          <pc:sldMk cId="0" sldId="287"/>
        </pc:sldMkLst>
      </pc:sldChg>
      <pc:sldChg chg="del">
        <pc:chgData name="Kashish Harisinghani" userId="ecb5eaa617aaf462" providerId="LiveId" clId="{662CC635-804A-4E72-833A-B263503DA20A}" dt="2021-03-25T05:49:37.857" v="2425" actId="47"/>
        <pc:sldMkLst>
          <pc:docMk/>
          <pc:sldMk cId="0" sldId="288"/>
        </pc:sldMkLst>
      </pc:sldChg>
      <pc:sldChg chg="del">
        <pc:chgData name="Kashish Harisinghani" userId="ecb5eaa617aaf462" providerId="LiveId" clId="{662CC635-804A-4E72-833A-B263503DA20A}" dt="2021-03-25T05:49:38.427" v="2426" actId="47"/>
        <pc:sldMkLst>
          <pc:docMk/>
          <pc:sldMk cId="0" sldId="289"/>
        </pc:sldMkLst>
      </pc:sldChg>
      <pc:sldChg chg="del">
        <pc:chgData name="Kashish Harisinghani" userId="ecb5eaa617aaf462" providerId="LiveId" clId="{662CC635-804A-4E72-833A-B263503DA20A}" dt="2021-03-25T05:49:38.893" v="2427" actId="47"/>
        <pc:sldMkLst>
          <pc:docMk/>
          <pc:sldMk cId="0" sldId="290"/>
        </pc:sldMkLst>
      </pc:sldChg>
      <pc:sldChg chg="del">
        <pc:chgData name="Kashish Harisinghani" userId="ecb5eaa617aaf462" providerId="LiveId" clId="{662CC635-804A-4E72-833A-B263503DA20A}" dt="2021-03-25T05:49:39.446" v="2428" actId="47"/>
        <pc:sldMkLst>
          <pc:docMk/>
          <pc:sldMk cId="0" sldId="291"/>
        </pc:sldMkLst>
      </pc:sldChg>
      <pc:sldChg chg="del">
        <pc:chgData name="Kashish Harisinghani" userId="ecb5eaa617aaf462" providerId="LiveId" clId="{662CC635-804A-4E72-833A-B263503DA20A}" dt="2021-03-25T05:49:40.126" v="2429" actId="47"/>
        <pc:sldMkLst>
          <pc:docMk/>
          <pc:sldMk cId="0" sldId="292"/>
        </pc:sldMkLst>
      </pc:sldChg>
      <pc:sldChg chg="del">
        <pc:chgData name="Kashish Harisinghani" userId="ecb5eaa617aaf462" providerId="LiveId" clId="{662CC635-804A-4E72-833A-B263503DA20A}" dt="2021-03-25T05:49:40.762" v="2430" actId="47"/>
        <pc:sldMkLst>
          <pc:docMk/>
          <pc:sldMk cId="0" sldId="293"/>
        </pc:sldMkLst>
      </pc:sldChg>
      <pc:sldChg chg="del">
        <pc:chgData name="Kashish Harisinghani" userId="ecb5eaa617aaf462" providerId="LiveId" clId="{662CC635-804A-4E72-833A-B263503DA20A}" dt="2021-03-25T05:49:41.297" v="2431" actId="47"/>
        <pc:sldMkLst>
          <pc:docMk/>
          <pc:sldMk cId="0" sldId="294"/>
        </pc:sldMkLst>
      </pc:sldChg>
      <pc:sldChg chg="del">
        <pc:chgData name="Kashish Harisinghani" userId="ecb5eaa617aaf462" providerId="LiveId" clId="{662CC635-804A-4E72-833A-B263503DA20A}" dt="2021-03-25T05:49:41.777" v="2432" actId="47"/>
        <pc:sldMkLst>
          <pc:docMk/>
          <pc:sldMk cId="0" sldId="295"/>
        </pc:sldMkLst>
      </pc:sldChg>
      <pc:sldChg chg="del">
        <pc:chgData name="Kashish Harisinghani" userId="ecb5eaa617aaf462" providerId="LiveId" clId="{662CC635-804A-4E72-833A-B263503DA20A}" dt="2021-03-25T05:49:42.223" v="2433" actId="47"/>
        <pc:sldMkLst>
          <pc:docMk/>
          <pc:sldMk cId="0" sldId="296"/>
        </pc:sldMkLst>
      </pc:sldChg>
      <pc:sldChg chg="del">
        <pc:chgData name="Kashish Harisinghani" userId="ecb5eaa617aaf462" providerId="LiveId" clId="{662CC635-804A-4E72-833A-B263503DA20A}" dt="2021-03-25T05:49:42.700" v="2434" actId="47"/>
        <pc:sldMkLst>
          <pc:docMk/>
          <pc:sldMk cId="0" sldId="297"/>
        </pc:sldMkLst>
      </pc:sldChg>
      <pc:sldChg chg="del">
        <pc:chgData name="Kashish Harisinghani" userId="ecb5eaa617aaf462" providerId="LiveId" clId="{662CC635-804A-4E72-833A-B263503DA20A}" dt="2021-03-25T05:49:43.166" v="2435" actId="47"/>
        <pc:sldMkLst>
          <pc:docMk/>
          <pc:sldMk cId="0" sldId="298"/>
        </pc:sldMkLst>
      </pc:sldChg>
      <pc:sldChg chg="del">
        <pc:chgData name="Kashish Harisinghani" userId="ecb5eaa617aaf462" providerId="LiveId" clId="{662CC635-804A-4E72-833A-B263503DA20A}" dt="2021-03-25T05:49:44.083" v="2436" actId="47"/>
        <pc:sldMkLst>
          <pc:docMk/>
          <pc:sldMk cId="0" sldId="299"/>
        </pc:sldMkLst>
      </pc:sldChg>
      <pc:sldChg chg="delSp modSp mod">
        <pc:chgData name="Kashish Harisinghani" userId="ecb5eaa617aaf462" providerId="LiveId" clId="{662CC635-804A-4E72-833A-B263503DA20A}" dt="2021-03-24T20:32:11.471" v="1856" actId="1076"/>
        <pc:sldMkLst>
          <pc:docMk/>
          <pc:sldMk cId="2394571343" sldId="300"/>
        </pc:sldMkLst>
        <pc:spChg chg="mod">
          <ac:chgData name="Kashish Harisinghani" userId="ecb5eaa617aaf462" providerId="LiveId" clId="{662CC635-804A-4E72-833A-B263503DA20A}" dt="2021-03-24T20:32:06.042" v="1855" actId="1076"/>
          <ac:spMkLst>
            <pc:docMk/>
            <pc:sldMk cId="2394571343" sldId="300"/>
            <ac:spMk id="558" creationId="{00000000-0000-0000-0000-000000000000}"/>
          </ac:spMkLst>
        </pc:spChg>
        <pc:spChg chg="mod">
          <ac:chgData name="Kashish Harisinghani" userId="ecb5eaa617aaf462" providerId="LiveId" clId="{662CC635-804A-4E72-833A-B263503DA20A}" dt="2021-03-24T20:32:11.471" v="1856" actId="1076"/>
          <ac:spMkLst>
            <pc:docMk/>
            <pc:sldMk cId="2394571343" sldId="300"/>
            <ac:spMk id="559" creationId="{00000000-0000-0000-0000-000000000000}"/>
          </ac:spMkLst>
        </pc:spChg>
        <pc:spChg chg="del">
          <ac:chgData name="Kashish Harisinghani" userId="ecb5eaa617aaf462" providerId="LiveId" clId="{662CC635-804A-4E72-833A-B263503DA20A}" dt="2021-03-24T14:52:23.847" v="1358" actId="478"/>
          <ac:spMkLst>
            <pc:docMk/>
            <pc:sldMk cId="2394571343" sldId="300"/>
            <ac:spMk id="561" creationId="{00000000-0000-0000-0000-000000000000}"/>
          </ac:spMkLst>
        </pc:spChg>
      </pc:sldChg>
      <pc:sldChg chg="delSp modSp mod">
        <pc:chgData name="Kashish Harisinghani" userId="ecb5eaa617aaf462" providerId="LiveId" clId="{662CC635-804A-4E72-833A-B263503DA20A}" dt="2021-03-25T10:43:49.211" v="2593" actId="20577"/>
        <pc:sldMkLst>
          <pc:docMk/>
          <pc:sldMk cId="2170054362" sldId="301"/>
        </pc:sldMkLst>
        <pc:spChg chg="mod">
          <ac:chgData name="Kashish Harisinghani" userId="ecb5eaa617aaf462" providerId="LiveId" clId="{662CC635-804A-4E72-833A-B263503DA20A}" dt="2021-03-24T20:39:22.291" v="1864" actId="1076"/>
          <ac:spMkLst>
            <pc:docMk/>
            <pc:sldMk cId="2170054362" sldId="301"/>
            <ac:spMk id="567" creationId="{00000000-0000-0000-0000-000000000000}"/>
          </ac:spMkLst>
        </pc:spChg>
        <pc:spChg chg="mod">
          <ac:chgData name="Kashish Harisinghani" userId="ecb5eaa617aaf462" providerId="LiveId" clId="{662CC635-804A-4E72-833A-B263503DA20A}" dt="2021-03-25T10:43:49.211" v="2593" actId="20577"/>
          <ac:spMkLst>
            <pc:docMk/>
            <pc:sldMk cId="2170054362" sldId="301"/>
            <ac:spMk id="568" creationId="{00000000-0000-0000-0000-000000000000}"/>
          </ac:spMkLst>
        </pc:spChg>
        <pc:spChg chg="del">
          <ac:chgData name="Kashish Harisinghani" userId="ecb5eaa617aaf462" providerId="LiveId" clId="{662CC635-804A-4E72-833A-B263503DA20A}" dt="2021-03-24T20:39:34.591" v="1865" actId="478"/>
          <ac:spMkLst>
            <pc:docMk/>
            <pc:sldMk cId="2170054362" sldId="301"/>
            <ac:spMk id="575" creationId="{00000000-0000-0000-0000-000000000000}"/>
          </ac:spMkLst>
        </pc:spChg>
        <pc:picChg chg="mod">
          <ac:chgData name="Kashish Harisinghani" userId="ecb5eaa617aaf462" providerId="LiveId" clId="{662CC635-804A-4E72-833A-B263503DA20A}" dt="2021-03-24T14:16:36.765" v="196" actId="14100"/>
          <ac:picMkLst>
            <pc:docMk/>
            <pc:sldMk cId="2170054362" sldId="301"/>
            <ac:picMk id="4100" creationId="{FB765CEB-FB10-4963-B6D7-D421088436E2}"/>
          </ac:picMkLst>
        </pc:picChg>
      </pc:sldChg>
      <pc:sldChg chg="addSp modSp new mod">
        <pc:chgData name="Kashish Harisinghani" userId="ecb5eaa617aaf462" providerId="LiveId" clId="{662CC635-804A-4E72-833A-B263503DA20A}" dt="2021-03-24T14:02:27.861" v="77" actId="1076"/>
        <pc:sldMkLst>
          <pc:docMk/>
          <pc:sldMk cId="267605058" sldId="302"/>
        </pc:sldMkLst>
        <pc:spChg chg="mod">
          <ac:chgData name="Kashish Harisinghani" userId="ecb5eaa617aaf462" providerId="LiveId" clId="{662CC635-804A-4E72-833A-B263503DA20A}" dt="2021-03-24T14:01:58.011" v="74" actId="20577"/>
          <ac:spMkLst>
            <pc:docMk/>
            <pc:sldMk cId="267605058" sldId="302"/>
            <ac:spMk id="2" creationId="{A0D6A878-384F-40E0-BBFD-273DA813D964}"/>
          </ac:spMkLst>
        </pc:spChg>
        <pc:picChg chg="add mod">
          <ac:chgData name="Kashish Harisinghani" userId="ecb5eaa617aaf462" providerId="LiveId" clId="{662CC635-804A-4E72-833A-B263503DA20A}" dt="2021-03-24T14:02:27.861" v="77" actId="1076"/>
          <ac:picMkLst>
            <pc:docMk/>
            <pc:sldMk cId="267605058" sldId="302"/>
            <ac:picMk id="4" creationId="{106E911D-65C8-49C0-AD9F-DA718716FFA9}"/>
          </ac:picMkLst>
        </pc:picChg>
      </pc:sldChg>
      <pc:sldChg chg="addSp delSp modSp add mod">
        <pc:chgData name="Kashish Harisinghani" userId="ecb5eaa617aaf462" providerId="LiveId" clId="{662CC635-804A-4E72-833A-B263503DA20A}" dt="2021-03-24T14:05:59.771" v="116" actId="1076"/>
        <pc:sldMkLst>
          <pc:docMk/>
          <pc:sldMk cId="3203419135" sldId="303"/>
        </pc:sldMkLst>
        <pc:spChg chg="mod">
          <ac:chgData name="Kashish Harisinghani" userId="ecb5eaa617aaf462" providerId="LiveId" clId="{662CC635-804A-4E72-833A-B263503DA20A}" dt="2021-03-24T14:05:33.140" v="113" actId="20577"/>
          <ac:spMkLst>
            <pc:docMk/>
            <pc:sldMk cId="3203419135" sldId="303"/>
            <ac:spMk id="2" creationId="{A0D6A878-384F-40E0-BBFD-273DA813D964}"/>
          </ac:spMkLst>
        </pc:spChg>
        <pc:picChg chg="del">
          <ac:chgData name="Kashish Harisinghani" userId="ecb5eaa617aaf462" providerId="LiveId" clId="{662CC635-804A-4E72-833A-B263503DA20A}" dt="2021-03-24T14:02:41.971" v="81" actId="478"/>
          <ac:picMkLst>
            <pc:docMk/>
            <pc:sldMk cId="3203419135" sldId="303"/>
            <ac:picMk id="4" creationId="{106E911D-65C8-49C0-AD9F-DA718716FFA9}"/>
          </ac:picMkLst>
        </pc:picChg>
        <pc:picChg chg="add mod">
          <ac:chgData name="Kashish Harisinghani" userId="ecb5eaa617aaf462" providerId="LiveId" clId="{662CC635-804A-4E72-833A-B263503DA20A}" dt="2021-03-24T14:05:59.771" v="116" actId="1076"/>
          <ac:picMkLst>
            <pc:docMk/>
            <pc:sldMk cId="3203419135" sldId="303"/>
            <ac:picMk id="5" creationId="{FCD3B939-4EE8-4955-B739-417AE5D0E509}"/>
          </ac:picMkLst>
        </pc:picChg>
      </pc:sldChg>
      <pc:sldChg chg="addSp delSp modSp add mod">
        <pc:chgData name="Kashish Harisinghani" userId="ecb5eaa617aaf462" providerId="LiveId" clId="{662CC635-804A-4E72-833A-B263503DA20A}" dt="2021-03-24T14:08:41.938" v="142" actId="20577"/>
        <pc:sldMkLst>
          <pc:docMk/>
          <pc:sldMk cId="1172475495" sldId="304"/>
        </pc:sldMkLst>
        <pc:spChg chg="mod">
          <ac:chgData name="Kashish Harisinghani" userId="ecb5eaa617aaf462" providerId="LiveId" clId="{662CC635-804A-4E72-833A-B263503DA20A}" dt="2021-03-24T14:08:41.938" v="142" actId="20577"/>
          <ac:spMkLst>
            <pc:docMk/>
            <pc:sldMk cId="1172475495" sldId="304"/>
            <ac:spMk id="2" creationId="{A0D6A878-384F-40E0-BBFD-273DA813D964}"/>
          </ac:spMkLst>
        </pc:spChg>
        <pc:picChg chg="add mod">
          <ac:chgData name="Kashish Harisinghani" userId="ecb5eaa617aaf462" providerId="LiveId" clId="{662CC635-804A-4E72-833A-B263503DA20A}" dt="2021-03-24T14:08:29.020" v="129" actId="1076"/>
          <ac:picMkLst>
            <pc:docMk/>
            <pc:sldMk cId="1172475495" sldId="304"/>
            <ac:picMk id="4" creationId="{9C275D2B-9CBE-4BBE-91EA-1947748697FB}"/>
          </ac:picMkLst>
        </pc:picChg>
        <pc:picChg chg="del">
          <ac:chgData name="Kashish Harisinghani" userId="ecb5eaa617aaf462" providerId="LiveId" clId="{662CC635-804A-4E72-833A-B263503DA20A}" dt="2021-03-24T14:07:58.340" v="118" actId="478"/>
          <ac:picMkLst>
            <pc:docMk/>
            <pc:sldMk cId="1172475495" sldId="304"/>
            <ac:picMk id="5" creationId="{FCD3B939-4EE8-4955-B739-417AE5D0E509}"/>
          </ac:picMkLst>
        </pc:picChg>
      </pc:sldChg>
      <pc:sldChg chg="addSp delSp modSp add mod">
        <pc:chgData name="Kashish Harisinghani" userId="ecb5eaa617aaf462" providerId="LiveId" clId="{662CC635-804A-4E72-833A-B263503DA20A}" dt="2021-03-24T14:09:17.515" v="149" actId="1076"/>
        <pc:sldMkLst>
          <pc:docMk/>
          <pc:sldMk cId="1519560418" sldId="305"/>
        </pc:sldMkLst>
        <pc:spChg chg="mod">
          <ac:chgData name="Kashish Harisinghani" userId="ecb5eaa617aaf462" providerId="LiveId" clId="{662CC635-804A-4E72-833A-B263503DA20A}" dt="2021-03-24T14:08:49.045" v="145" actId="20577"/>
          <ac:spMkLst>
            <pc:docMk/>
            <pc:sldMk cId="1519560418" sldId="305"/>
            <ac:spMk id="2" creationId="{A0D6A878-384F-40E0-BBFD-273DA813D964}"/>
          </ac:spMkLst>
        </pc:spChg>
        <pc:picChg chg="del">
          <ac:chgData name="Kashish Harisinghani" userId="ecb5eaa617aaf462" providerId="LiveId" clId="{662CC635-804A-4E72-833A-B263503DA20A}" dt="2021-03-24T14:08:50.890" v="146" actId="478"/>
          <ac:picMkLst>
            <pc:docMk/>
            <pc:sldMk cId="1519560418" sldId="305"/>
            <ac:picMk id="4" creationId="{9C275D2B-9CBE-4BBE-91EA-1947748697FB}"/>
          </ac:picMkLst>
        </pc:picChg>
        <pc:picChg chg="add mod">
          <ac:chgData name="Kashish Harisinghani" userId="ecb5eaa617aaf462" providerId="LiveId" clId="{662CC635-804A-4E72-833A-B263503DA20A}" dt="2021-03-24T14:09:17.515" v="149" actId="1076"/>
          <ac:picMkLst>
            <pc:docMk/>
            <pc:sldMk cId="1519560418" sldId="305"/>
            <ac:picMk id="5" creationId="{1B63349B-A977-4ABE-BDEB-73B58D9CE324}"/>
          </ac:picMkLst>
        </pc:picChg>
      </pc:sldChg>
      <pc:sldChg chg="addSp modSp new mod">
        <pc:chgData name="Kashish Harisinghani" userId="ecb5eaa617aaf462" providerId="LiveId" clId="{662CC635-804A-4E72-833A-B263503DA20A}" dt="2021-03-24T14:10:01.477" v="164" actId="20577"/>
        <pc:sldMkLst>
          <pc:docMk/>
          <pc:sldMk cId="2610675772" sldId="306"/>
        </pc:sldMkLst>
        <pc:spChg chg="mod">
          <ac:chgData name="Kashish Harisinghani" userId="ecb5eaa617aaf462" providerId="LiveId" clId="{662CC635-804A-4E72-833A-B263503DA20A}" dt="2021-03-24T14:10:01.477" v="164" actId="20577"/>
          <ac:spMkLst>
            <pc:docMk/>
            <pc:sldMk cId="2610675772" sldId="306"/>
            <ac:spMk id="2" creationId="{888371E6-C125-494C-A342-F4ED748F125E}"/>
          </ac:spMkLst>
        </pc:spChg>
        <pc:picChg chg="add mod">
          <ac:chgData name="Kashish Harisinghani" userId="ecb5eaa617aaf462" providerId="LiveId" clId="{662CC635-804A-4E72-833A-B263503DA20A}" dt="2021-03-24T14:09:54.770" v="153" actId="1076"/>
          <ac:picMkLst>
            <pc:docMk/>
            <pc:sldMk cId="2610675772" sldId="306"/>
            <ac:picMk id="4" creationId="{5AB95D3D-379B-4A67-9041-075D785E2814}"/>
          </ac:picMkLst>
        </pc:picChg>
      </pc:sldChg>
      <pc:sldChg chg="addSp modSp new mod">
        <pc:chgData name="Kashish Harisinghani" userId="ecb5eaa617aaf462" providerId="LiveId" clId="{662CC635-804A-4E72-833A-B263503DA20A}" dt="2021-03-24T20:34:50.302" v="1857" actId="20577"/>
        <pc:sldMkLst>
          <pc:docMk/>
          <pc:sldMk cId="2253673730" sldId="307"/>
        </pc:sldMkLst>
        <pc:spChg chg="mod">
          <ac:chgData name="Kashish Harisinghani" userId="ecb5eaa617aaf462" providerId="LiveId" clId="{662CC635-804A-4E72-833A-B263503DA20A}" dt="2021-03-24T20:34:50.302" v="1857" actId="20577"/>
          <ac:spMkLst>
            <pc:docMk/>
            <pc:sldMk cId="2253673730" sldId="307"/>
            <ac:spMk id="2" creationId="{0A73D1B7-DA58-45B6-884D-EEEFCC08804C}"/>
          </ac:spMkLst>
        </pc:spChg>
        <pc:picChg chg="add mod">
          <ac:chgData name="Kashish Harisinghani" userId="ecb5eaa617aaf462" providerId="LiveId" clId="{662CC635-804A-4E72-833A-B263503DA20A}" dt="2021-03-24T14:10:45.631" v="168" actId="1076"/>
          <ac:picMkLst>
            <pc:docMk/>
            <pc:sldMk cId="2253673730" sldId="307"/>
            <ac:picMk id="4" creationId="{93AE6D32-1139-4CC6-84B6-F1043B8AEF8A}"/>
          </ac:picMkLst>
        </pc:picChg>
      </pc:sldChg>
      <pc:sldChg chg="new del">
        <pc:chgData name="Kashish Harisinghani" userId="ecb5eaa617aaf462" providerId="LiveId" clId="{662CC635-804A-4E72-833A-B263503DA20A}" dt="2021-03-24T20:27:28.753" v="1747" actId="2696"/>
        <pc:sldMkLst>
          <pc:docMk/>
          <pc:sldMk cId="3764618184" sldId="308"/>
        </pc:sldMkLst>
      </pc:sldChg>
      <pc:sldChg chg="addSp delSp modSp add mod ord modClrScheme chgLayout">
        <pc:chgData name="Kashish Harisinghani" userId="ecb5eaa617aaf462" providerId="LiveId" clId="{662CC635-804A-4E72-833A-B263503DA20A}" dt="2021-03-24T14:25:04.239" v="331" actId="1076"/>
        <pc:sldMkLst>
          <pc:docMk/>
          <pc:sldMk cId="3360812968" sldId="309"/>
        </pc:sldMkLst>
        <pc:spChg chg="add del mod ord">
          <ac:chgData name="Kashish Harisinghani" userId="ecb5eaa617aaf462" providerId="LiveId" clId="{662CC635-804A-4E72-833A-B263503DA20A}" dt="2021-03-24T14:18:29.880" v="240" actId="700"/>
          <ac:spMkLst>
            <pc:docMk/>
            <pc:sldMk cId="3360812968" sldId="309"/>
            <ac:spMk id="2" creationId="{44A08418-36FF-424A-B5DC-95BC39147902}"/>
          </ac:spMkLst>
        </pc:spChg>
        <pc:spChg chg="add del mod ord">
          <ac:chgData name="Kashish Harisinghani" userId="ecb5eaa617aaf462" providerId="LiveId" clId="{662CC635-804A-4E72-833A-B263503DA20A}" dt="2021-03-24T14:21:25.990" v="314" actId="478"/>
          <ac:spMkLst>
            <pc:docMk/>
            <pc:sldMk cId="3360812968" sldId="309"/>
            <ac:spMk id="3" creationId="{B5846FA3-FC05-44BC-A89F-B90481DB5418}"/>
          </ac:spMkLst>
        </pc:spChg>
        <pc:spChg chg="add del mod ord">
          <ac:chgData name="Kashish Harisinghani" userId="ecb5eaa617aaf462" providerId="LiveId" clId="{662CC635-804A-4E72-833A-B263503DA20A}" dt="2021-03-24T14:21:25.990" v="314" actId="478"/>
          <ac:spMkLst>
            <pc:docMk/>
            <pc:sldMk cId="3360812968" sldId="309"/>
            <ac:spMk id="4" creationId="{79EF1092-EEC3-4871-AD7B-1825B6AFC37B}"/>
          </ac:spMkLst>
        </pc:spChg>
        <pc:spChg chg="add mod">
          <ac:chgData name="Kashish Harisinghani" userId="ecb5eaa617aaf462" providerId="LiveId" clId="{662CC635-804A-4E72-833A-B263503DA20A}" dt="2021-03-24T14:19:46.522" v="243" actId="207"/>
          <ac:spMkLst>
            <pc:docMk/>
            <pc:sldMk cId="3360812968" sldId="309"/>
            <ac:spMk id="6" creationId="{BDDC9F71-9D60-4BA2-A7E8-E462112BFFFB}"/>
          </ac:spMkLst>
        </pc:spChg>
        <pc:spChg chg="add del mod">
          <ac:chgData name="Kashish Harisinghani" userId="ecb5eaa617aaf462" providerId="LiveId" clId="{662CC635-804A-4E72-833A-B263503DA20A}" dt="2021-03-24T14:20:22.393" v="251"/>
          <ac:spMkLst>
            <pc:docMk/>
            <pc:sldMk cId="3360812968" sldId="309"/>
            <ac:spMk id="8" creationId="{4FCA4889-BFFE-42DC-8F54-B05E00CF4C67}"/>
          </ac:spMkLst>
        </pc:spChg>
        <pc:spChg chg="add mod">
          <ac:chgData name="Kashish Harisinghani" userId="ecb5eaa617aaf462" providerId="LiveId" clId="{662CC635-804A-4E72-833A-B263503DA20A}" dt="2021-03-24T14:24:58.539" v="329" actId="1076"/>
          <ac:spMkLst>
            <pc:docMk/>
            <pc:sldMk cId="3360812968" sldId="309"/>
            <ac:spMk id="10" creationId="{9A17E005-C8D1-473C-9F8D-0D5489C7B461}"/>
          </ac:spMkLst>
        </pc:spChg>
        <pc:spChg chg="add del mod ord">
          <ac:chgData name="Kashish Harisinghani" userId="ecb5eaa617aaf462" providerId="LiveId" clId="{662CC635-804A-4E72-833A-B263503DA20A}" dt="2021-03-24T14:21:25.990" v="314" actId="478"/>
          <ac:spMkLst>
            <pc:docMk/>
            <pc:sldMk cId="3360812968" sldId="309"/>
            <ac:spMk id="586" creationId="{00000000-0000-0000-0000-000000000000}"/>
          </ac:spMkLst>
        </pc:spChg>
        <pc:picChg chg="del">
          <ac:chgData name="Kashish Harisinghani" userId="ecb5eaa617aaf462" providerId="LiveId" clId="{662CC635-804A-4E72-833A-B263503DA20A}" dt="2021-03-24T14:19:54.321" v="244" actId="478"/>
          <ac:picMkLst>
            <pc:docMk/>
            <pc:sldMk cId="3360812968" sldId="309"/>
            <ac:picMk id="5" creationId="{7CE0E1C8-3D2C-4DAE-BDD0-027F414901CC}"/>
          </ac:picMkLst>
        </pc:picChg>
        <pc:picChg chg="add del">
          <ac:chgData name="Kashish Harisinghani" userId="ecb5eaa617aaf462" providerId="LiveId" clId="{662CC635-804A-4E72-833A-B263503DA20A}" dt="2021-03-24T14:20:29.779" v="253"/>
          <ac:picMkLst>
            <pc:docMk/>
            <pc:sldMk cId="3360812968" sldId="309"/>
            <ac:picMk id="7" creationId="{E8EDEED2-2241-4F48-A46F-5F9EBD23720A}"/>
          </ac:picMkLst>
        </pc:picChg>
        <pc:picChg chg="add del mod">
          <ac:chgData name="Kashish Harisinghani" userId="ecb5eaa617aaf462" providerId="LiveId" clId="{662CC635-804A-4E72-833A-B263503DA20A}" dt="2021-03-24T14:23:08.649" v="320" actId="478"/>
          <ac:picMkLst>
            <pc:docMk/>
            <pc:sldMk cId="3360812968" sldId="309"/>
            <ac:picMk id="11" creationId="{6F025333-5DE3-4A62-A0CA-BE6D36323DF6}"/>
          </ac:picMkLst>
        </pc:picChg>
        <pc:picChg chg="add del">
          <ac:chgData name="Kashish Harisinghani" userId="ecb5eaa617aaf462" providerId="LiveId" clId="{662CC635-804A-4E72-833A-B263503DA20A}" dt="2021-03-24T14:23:44.111" v="322"/>
          <ac:picMkLst>
            <pc:docMk/>
            <pc:sldMk cId="3360812968" sldId="309"/>
            <ac:picMk id="1026" creationId="{00271262-F1FA-4A58-8AAB-16D6DB1F8EE8}"/>
          </ac:picMkLst>
        </pc:picChg>
        <pc:picChg chg="add del">
          <ac:chgData name="Kashish Harisinghani" userId="ecb5eaa617aaf462" providerId="LiveId" clId="{662CC635-804A-4E72-833A-B263503DA20A}" dt="2021-03-24T14:24:07.695" v="324"/>
          <ac:picMkLst>
            <pc:docMk/>
            <pc:sldMk cId="3360812968" sldId="309"/>
            <ac:picMk id="1028" creationId="{A433A534-F3B8-4FFE-B9A8-0352FF5306AA}"/>
          </ac:picMkLst>
        </pc:picChg>
        <pc:picChg chg="add mod">
          <ac:chgData name="Kashish Harisinghani" userId="ecb5eaa617aaf462" providerId="LiveId" clId="{662CC635-804A-4E72-833A-B263503DA20A}" dt="2021-03-24T14:25:04.239" v="331" actId="1076"/>
          <ac:picMkLst>
            <pc:docMk/>
            <pc:sldMk cId="3360812968" sldId="309"/>
            <ac:picMk id="1030" creationId="{51A4B679-F034-4545-83FF-483A7A9D9C60}"/>
          </ac:picMkLst>
        </pc:picChg>
      </pc:sldChg>
      <pc:sldChg chg="addSp delSp modSp new mod modClrScheme chgLayout">
        <pc:chgData name="Kashish Harisinghani" userId="ecb5eaa617aaf462" providerId="LiveId" clId="{662CC635-804A-4E72-833A-B263503DA20A}" dt="2021-03-24T14:37:39.024" v="821" actId="2711"/>
        <pc:sldMkLst>
          <pc:docMk/>
          <pc:sldMk cId="378313670" sldId="310"/>
        </pc:sldMkLst>
        <pc:spChg chg="del mod ord">
          <ac:chgData name="Kashish Harisinghani" userId="ecb5eaa617aaf462" providerId="LiveId" clId="{662CC635-804A-4E72-833A-B263503DA20A}" dt="2021-03-24T14:25:33.210" v="333" actId="700"/>
          <ac:spMkLst>
            <pc:docMk/>
            <pc:sldMk cId="378313670" sldId="310"/>
            <ac:spMk id="2" creationId="{280E2E13-96E2-4A8C-BF53-12377F72F0C7}"/>
          </ac:spMkLst>
        </pc:spChg>
        <pc:spChg chg="del mod ord">
          <ac:chgData name="Kashish Harisinghani" userId="ecb5eaa617aaf462" providerId="LiveId" clId="{662CC635-804A-4E72-833A-B263503DA20A}" dt="2021-03-24T14:25:33.210" v="333" actId="700"/>
          <ac:spMkLst>
            <pc:docMk/>
            <pc:sldMk cId="378313670" sldId="310"/>
            <ac:spMk id="3" creationId="{2BFE2A2A-F6F6-4124-B6B1-9EE2CB69F43F}"/>
          </ac:spMkLst>
        </pc:spChg>
        <pc:spChg chg="del">
          <ac:chgData name="Kashish Harisinghani" userId="ecb5eaa617aaf462" providerId="LiveId" clId="{662CC635-804A-4E72-833A-B263503DA20A}" dt="2021-03-24T14:25:33.210" v="333" actId="700"/>
          <ac:spMkLst>
            <pc:docMk/>
            <pc:sldMk cId="378313670" sldId="310"/>
            <ac:spMk id="4" creationId="{33F262F2-8169-4E0A-92C4-157C55CF2DE1}"/>
          </ac:spMkLst>
        </pc:spChg>
        <pc:spChg chg="add del mod ord">
          <ac:chgData name="Kashish Harisinghani" userId="ecb5eaa617aaf462" providerId="LiveId" clId="{662CC635-804A-4E72-833A-B263503DA20A}" dt="2021-03-24T14:29:05.748" v="441" actId="478"/>
          <ac:spMkLst>
            <pc:docMk/>
            <pc:sldMk cId="378313670" sldId="310"/>
            <ac:spMk id="5" creationId="{002AE78C-B38E-41B6-AEE0-417BE520FC9E}"/>
          </ac:spMkLst>
        </pc:spChg>
        <pc:spChg chg="add mod ord">
          <ac:chgData name="Kashish Harisinghani" userId="ecb5eaa617aaf462" providerId="LiveId" clId="{662CC635-804A-4E72-833A-B263503DA20A}" dt="2021-03-24T14:37:39.024" v="821" actId="2711"/>
          <ac:spMkLst>
            <pc:docMk/>
            <pc:sldMk cId="378313670" sldId="310"/>
            <ac:spMk id="6" creationId="{569872EF-16F9-441B-BB82-346D3E689780}"/>
          </ac:spMkLst>
        </pc:spChg>
        <pc:spChg chg="add del mod">
          <ac:chgData name="Kashish Harisinghani" userId="ecb5eaa617aaf462" providerId="LiveId" clId="{662CC635-804A-4E72-833A-B263503DA20A}" dt="2021-03-24T14:37:16.808" v="819" actId="2711"/>
          <ac:spMkLst>
            <pc:docMk/>
            <pc:sldMk cId="378313670" sldId="310"/>
            <ac:spMk id="7" creationId="{3B40773C-9390-4526-BDBF-61AA5FA87B69}"/>
          </ac:spMkLst>
        </pc:spChg>
      </pc:sldChg>
      <pc:sldChg chg="modSp add mod">
        <pc:chgData name="Kashish Harisinghani" userId="ecb5eaa617aaf462" providerId="LiveId" clId="{662CC635-804A-4E72-833A-B263503DA20A}" dt="2021-03-25T05:59:45.685" v="2523" actId="20577"/>
        <pc:sldMkLst>
          <pc:docMk/>
          <pc:sldMk cId="812803525" sldId="311"/>
        </pc:sldMkLst>
        <pc:spChg chg="mod">
          <ac:chgData name="Kashish Harisinghani" userId="ecb5eaa617aaf462" providerId="LiveId" clId="{662CC635-804A-4E72-833A-B263503DA20A}" dt="2021-03-24T14:38:04.788" v="828" actId="20577"/>
          <ac:spMkLst>
            <pc:docMk/>
            <pc:sldMk cId="812803525" sldId="311"/>
            <ac:spMk id="6" creationId="{569872EF-16F9-441B-BB82-346D3E689780}"/>
          </ac:spMkLst>
        </pc:spChg>
        <pc:spChg chg="mod">
          <ac:chgData name="Kashish Harisinghani" userId="ecb5eaa617aaf462" providerId="LiveId" clId="{662CC635-804A-4E72-833A-B263503DA20A}" dt="2021-03-25T05:59:45.685" v="2523" actId="20577"/>
          <ac:spMkLst>
            <pc:docMk/>
            <pc:sldMk cId="812803525" sldId="311"/>
            <ac:spMk id="7" creationId="{3B40773C-9390-4526-BDBF-61AA5FA87B69}"/>
          </ac:spMkLst>
        </pc:spChg>
      </pc:sldChg>
      <pc:sldChg chg="new del">
        <pc:chgData name="Kashish Harisinghani" userId="ecb5eaa617aaf462" providerId="LiveId" clId="{662CC635-804A-4E72-833A-B263503DA20A}" dt="2021-03-24T14:41:51.720" v="983" actId="680"/>
        <pc:sldMkLst>
          <pc:docMk/>
          <pc:sldMk cId="2531449" sldId="312"/>
        </pc:sldMkLst>
      </pc:sldChg>
      <pc:sldChg chg="modSp add mod">
        <pc:chgData name="Kashish Harisinghani" userId="ecb5eaa617aaf462" providerId="LiveId" clId="{662CC635-804A-4E72-833A-B263503DA20A}" dt="2021-03-24T14:46:22.078" v="1352" actId="20577"/>
        <pc:sldMkLst>
          <pc:docMk/>
          <pc:sldMk cId="390965977" sldId="312"/>
        </pc:sldMkLst>
        <pc:spChg chg="mod">
          <ac:chgData name="Kashish Harisinghani" userId="ecb5eaa617aaf462" providerId="LiveId" clId="{662CC635-804A-4E72-833A-B263503DA20A}" dt="2021-03-24T14:42:20.828" v="1019" actId="20577"/>
          <ac:spMkLst>
            <pc:docMk/>
            <pc:sldMk cId="390965977" sldId="312"/>
            <ac:spMk id="6" creationId="{569872EF-16F9-441B-BB82-346D3E689780}"/>
          </ac:spMkLst>
        </pc:spChg>
        <pc:spChg chg="mod">
          <ac:chgData name="Kashish Harisinghani" userId="ecb5eaa617aaf462" providerId="LiveId" clId="{662CC635-804A-4E72-833A-B263503DA20A}" dt="2021-03-24T14:46:22.078" v="1352" actId="20577"/>
          <ac:spMkLst>
            <pc:docMk/>
            <pc:sldMk cId="390965977" sldId="312"/>
            <ac:spMk id="7" creationId="{3B40773C-9390-4526-BDBF-61AA5FA87B69}"/>
          </ac:spMkLst>
        </pc:spChg>
      </pc:sldChg>
      <pc:sldChg chg="addSp delSp modSp add mod ord">
        <pc:chgData name="Kashish Harisinghani" userId="ecb5eaa617aaf462" providerId="LiveId" clId="{662CC635-804A-4E72-833A-B263503DA20A}" dt="2021-03-24T20:39:41.194" v="1867" actId="478"/>
        <pc:sldMkLst>
          <pc:docMk/>
          <pc:sldMk cId="527900155" sldId="313"/>
        </pc:sldMkLst>
        <pc:spChg chg="add del mod">
          <ac:chgData name="Kashish Harisinghani" userId="ecb5eaa617aaf462" providerId="LiveId" clId="{662CC635-804A-4E72-833A-B263503DA20A}" dt="2021-03-24T20:19:49.288" v="1600" actId="478"/>
          <ac:spMkLst>
            <pc:docMk/>
            <pc:sldMk cId="527900155" sldId="313"/>
            <ac:spMk id="3" creationId="{ECC4C43E-5559-4366-A365-CB4AA17F8931}"/>
          </ac:spMkLst>
        </pc:spChg>
        <pc:spChg chg="mod">
          <ac:chgData name="Kashish Harisinghani" userId="ecb5eaa617aaf462" providerId="LiveId" clId="{662CC635-804A-4E72-833A-B263503DA20A}" dt="2021-03-24T20:20:26.573" v="1643" actId="14100"/>
          <ac:spMkLst>
            <pc:docMk/>
            <pc:sldMk cId="527900155" sldId="313"/>
            <ac:spMk id="567" creationId="{00000000-0000-0000-0000-000000000000}"/>
          </ac:spMkLst>
        </pc:spChg>
        <pc:spChg chg="del">
          <ac:chgData name="Kashish Harisinghani" userId="ecb5eaa617aaf462" providerId="LiveId" clId="{662CC635-804A-4E72-833A-B263503DA20A}" dt="2021-03-24T20:19:43.688" v="1599" actId="478"/>
          <ac:spMkLst>
            <pc:docMk/>
            <pc:sldMk cId="527900155" sldId="313"/>
            <ac:spMk id="568" creationId="{00000000-0000-0000-0000-000000000000}"/>
          </ac:spMkLst>
        </pc:spChg>
        <pc:spChg chg="mod">
          <ac:chgData name="Kashish Harisinghani" userId="ecb5eaa617aaf462" providerId="LiveId" clId="{662CC635-804A-4E72-833A-B263503DA20A}" dt="2021-03-24T20:20:20.875" v="1641" actId="20577"/>
          <ac:spMkLst>
            <pc:docMk/>
            <pc:sldMk cId="527900155" sldId="313"/>
            <ac:spMk id="569" creationId="{00000000-0000-0000-0000-000000000000}"/>
          </ac:spMkLst>
        </pc:spChg>
        <pc:spChg chg="del mod">
          <ac:chgData name="Kashish Harisinghani" userId="ecb5eaa617aaf462" providerId="LiveId" clId="{662CC635-804A-4E72-833A-B263503DA20A}" dt="2021-03-24T20:39:41.194" v="1867" actId="478"/>
          <ac:spMkLst>
            <pc:docMk/>
            <pc:sldMk cId="527900155" sldId="313"/>
            <ac:spMk id="575" creationId="{00000000-0000-0000-0000-000000000000}"/>
          </ac:spMkLst>
        </pc:spChg>
        <pc:picChg chg="add mod">
          <ac:chgData name="Kashish Harisinghani" userId="ecb5eaa617aaf462" providerId="LiveId" clId="{662CC635-804A-4E72-833A-B263503DA20A}" dt="2021-03-24T20:20:09.242" v="1606" actId="1076"/>
          <ac:picMkLst>
            <pc:docMk/>
            <pc:sldMk cId="527900155" sldId="313"/>
            <ac:picMk id="5" creationId="{864087D7-DBB3-4C6A-A60D-B257E66EBB6D}"/>
          </ac:picMkLst>
        </pc:picChg>
        <pc:picChg chg="del">
          <ac:chgData name="Kashish Harisinghani" userId="ecb5eaa617aaf462" providerId="LiveId" clId="{662CC635-804A-4E72-833A-B263503DA20A}" dt="2021-03-24T20:19:50.948" v="1601" actId="478"/>
          <ac:picMkLst>
            <pc:docMk/>
            <pc:sldMk cId="527900155" sldId="313"/>
            <ac:picMk id="4100" creationId="{FB765CEB-FB10-4963-B6D7-D421088436E2}"/>
          </ac:picMkLst>
        </pc:picChg>
      </pc:sldChg>
      <pc:sldChg chg="addSp delSp modSp new del mod">
        <pc:chgData name="Kashish Harisinghani" userId="ecb5eaa617aaf462" providerId="LiveId" clId="{662CC635-804A-4E72-833A-B263503DA20A}" dt="2021-03-24T20:19:22.710" v="1597" actId="680"/>
        <pc:sldMkLst>
          <pc:docMk/>
          <pc:sldMk cId="3423480252" sldId="313"/>
        </pc:sldMkLst>
        <pc:spChg chg="add del mod">
          <ac:chgData name="Kashish Harisinghani" userId="ecb5eaa617aaf462" providerId="LiveId" clId="{662CC635-804A-4E72-833A-B263503DA20A}" dt="2021-03-24T20:19:22.243" v="1596" actId="1076"/>
          <ac:spMkLst>
            <pc:docMk/>
            <pc:sldMk cId="3423480252" sldId="313"/>
            <ac:spMk id="3" creationId="{A31FE0DB-0909-43E4-9EF2-5F4FCD5B37EA}"/>
          </ac:spMkLst>
        </pc:spChg>
      </pc:sldChg>
      <pc:sldChg chg="addSp delSp modSp add mod ord">
        <pc:chgData name="Kashish Harisinghani" userId="ecb5eaa617aaf462" providerId="LiveId" clId="{662CC635-804A-4E72-833A-B263503DA20A}" dt="2021-03-25T05:47:08.341" v="2390"/>
        <pc:sldMkLst>
          <pc:docMk/>
          <pc:sldMk cId="4089337942" sldId="314"/>
        </pc:sldMkLst>
        <pc:spChg chg="mod">
          <ac:chgData name="Kashish Harisinghani" userId="ecb5eaa617aaf462" providerId="LiveId" clId="{662CC635-804A-4E72-833A-B263503DA20A}" dt="2021-03-25T05:40:00.768" v="2139" actId="14100"/>
          <ac:spMkLst>
            <pc:docMk/>
            <pc:sldMk cId="4089337942" sldId="314"/>
            <ac:spMk id="568" creationId="{00000000-0000-0000-0000-000000000000}"/>
          </ac:spMkLst>
        </pc:spChg>
        <pc:spChg chg="mod">
          <ac:chgData name="Kashish Harisinghani" userId="ecb5eaa617aaf462" providerId="LiveId" clId="{662CC635-804A-4E72-833A-B263503DA20A}" dt="2021-03-25T05:35:51.819" v="2114" actId="20577"/>
          <ac:spMkLst>
            <pc:docMk/>
            <pc:sldMk cId="4089337942" sldId="314"/>
            <ac:spMk id="569" creationId="{00000000-0000-0000-0000-000000000000}"/>
          </ac:spMkLst>
        </pc:spChg>
        <pc:grpChg chg="del">
          <ac:chgData name="Kashish Harisinghani" userId="ecb5eaa617aaf462" providerId="LiveId" clId="{662CC635-804A-4E72-833A-B263503DA20A}" dt="2021-03-25T05:38:05.645" v="2123" actId="478"/>
          <ac:grpSpMkLst>
            <pc:docMk/>
            <pc:sldMk cId="4089337942" sldId="314"/>
            <ac:grpSpMk id="11" creationId="{F745B5CE-F664-42BD-898A-73E70BEC1BB0}"/>
          </ac:grpSpMkLst>
        </pc:grpChg>
        <pc:picChg chg="add mod modCrop">
          <ac:chgData name="Kashish Harisinghani" userId="ecb5eaa617aaf462" providerId="LiveId" clId="{662CC635-804A-4E72-833A-B263503DA20A}" dt="2021-03-25T05:38:46.987" v="2131" actId="1076"/>
          <ac:picMkLst>
            <pc:docMk/>
            <pc:sldMk cId="4089337942" sldId="314"/>
            <ac:picMk id="10" creationId="{73BF2B53-26CB-4979-824F-A59B39799136}"/>
          </ac:picMkLst>
        </pc:picChg>
        <pc:picChg chg="add mod modCrop">
          <ac:chgData name="Kashish Harisinghani" userId="ecb5eaa617aaf462" providerId="LiveId" clId="{662CC635-804A-4E72-833A-B263503DA20A}" dt="2021-03-25T05:39:39.587" v="2138" actId="1076"/>
          <ac:picMkLst>
            <pc:docMk/>
            <pc:sldMk cId="4089337942" sldId="314"/>
            <ac:picMk id="16" creationId="{4E1B7BF0-8157-4E8D-83E3-5217D2165685}"/>
          </ac:picMkLst>
        </pc:picChg>
      </pc:sldChg>
      <pc:sldMasterChg chg="delSldLayout">
        <pc:chgData name="Kashish Harisinghani" userId="ecb5eaa617aaf462" providerId="LiveId" clId="{662CC635-804A-4E72-833A-B263503DA20A}" dt="2021-03-25T05:49:33.407" v="2418" actId="47"/>
        <pc:sldMasterMkLst>
          <pc:docMk/>
          <pc:sldMasterMk cId="0" sldId="2147483672"/>
        </pc:sldMasterMkLst>
        <pc:sldLayoutChg chg="del">
          <pc:chgData name="Kashish Harisinghani" userId="ecb5eaa617aaf462" providerId="LiveId" clId="{662CC635-804A-4E72-833A-B263503DA20A}" dt="2021-03-25T05:49:33.407" v="2418" actId="47"/>
          <pc:sldLayoutMkLst>
            <pc:docMk/>
            <pc:sldMasterMk cId="0" sldId="2147483672"/>
            <pc:sldLayoutMk cId="0" sldId="2147483651"/>
          </pc:sldLayoutMkLst>
        </pc:sldLayoutChg>
        <pc:sldLayoutChg chg="del">
          <pc:chgData name="Kashish Harisinghani" userId="ecb5eaa617aaf462" providerId="LiveId" clId="{662CC635-804A-4E72-833A-B263503DA20A}" dt="2021-03-25T05:49:28.696" v="2412" actId="47"/>
          <pc:sldLayoutMkLst>
            <pc:docMk/>
            <pc:sldMasterMk cId="0" sldId="2147483672"/>
            <pc:sldLayoutMk cId="0" sldId="2147483653"/>
          </pc:sldLayoutMkLst>
        </pc:sldLayoutChg>
        <pc:sldLayoutChg chg="del">
          <pc:chgData name="Kashish Harisinghani" userId="ecb5eaa617aaf462" providerId="LiveId" clId="{662CC635-804A-4E72-833A-B263503DA20A}" dt="2021-03-25T05:49:25.616" v="2410" actId="47"/>
          <pc:sldLayoutMkLst>
            <pc:docMk/>
            <pc:sldMasterMk cId="0" sldId="2147483672"/>
            <pc:sldLayoutMk cId="0" sldId="2147483654"/>
          </pc:sldLayoutMkLst>
        </pc:sldLayoutChg>
        <pc:sldLayoutChg chg="del">
          <pc:chgData name="Kashish Harisinghani" userId="ecb5eaa617aaf462" providerId="LiveId" clId="{662CC635-804A-4E72-833A-B263503DA20A}" dt="2021-03-25T05:49:32.721" v="2417" actId="47"/>
          <pc:sldLayoutMkLst>
            <pc:docMk/>
            <pc:sldMasterMk cId="0" sldId="2147483672"/>
            <pc:sldLayoutMk cId="0" sldId="2147483659"/>
          </pc:sldLayoutMkLst>
        </pc:sldLayoutChg>
        <pc:sldLayoutChg chg="del">
          <pc:chgData name="Kashish Harisinghani" userId="ecb5eaa617aaf462" providerId="LiveId" clId="{662CC635-804A-4E72-833A-B263503DA20A}" dt="2021-03-25T05:49:28.016" v="2411" actId="47"/>
          <pc:sldLayoutMkLst>
            <pc:docMk/>
            <pc:sldMasterMk cId="0" sldId="2147483672"/>
            <pc:sldLayoutMk cId="0" sldId="2147483662"/>
          </pc:sldLayoutMkLst>
        </pc:sldLayoutChg>
        <pc:sldLayoutChg chg="del">
          <pc:chgData name="Kashish Harisinghani" userId="ecb5eaa617aaf462" providerId="LiveId" clId="{662CC635-804A-4E72-833A-B263503DA20A}" dt="2021-03-25T05:49:12.057" v="2409" actId="2696"/>
          <pc:sldLayoutMkLst>
            <pc:docMk/>
            <pc:sldMasterMk cId="0" sldId="2147483672"/>
            <pc:sldLayoutMk cId="0" sldId="2147483666"/>
          </pc:sldLayoutMkLst>
        </pc:sldLayoutChg>
      </pc:sldMasterChg>
      <pc:sldMasterChg chg="del delSldLayout">
        <pc:chgData name="Kashish Harisinghani" userId="ecb5eaa617aaf462" providerId="LiveId" clId="{662CC635-804A-4E72-833A-B263503DA20A}" dt="2021-03-25T05:49:44.083" v="2436" actId="47"/>
        <pc:sldMasterMkLst>
          <pc:docMk/>
          <pc:sldMasterMk cId="0" sldId="2147483673"/>
        </pc:sldMasterMkLst>
        <pc:sldLayoutChg chg="del">
          <pc:chgData name="Kashish Harisinghani" userId="ecb5eaa617aaf462" providerId="LiveId" clId="{662CC635-804A-4E72-833A-B263503DA20A}" dt="2021-03-25T05:49:44.083" v="2436" actId="47"/>
          <pc:sldLayoutMkLst>
            <pc:docMk/>
            <pc:sldMasterMk cId="0" sldId="2147483673"/>
            <pc:sldLayoutMk cId="0" sldId="2147483671"/>
          </pc:sldLayoutMkLst>
        </pc:sldLayoutChg>
      </pc:sldMasterChg>
    </pc:docChg>
  </pc:docChgLst>
  <pc:docChgLst>
    <pc:chgData name="Kashish Harisinghani" userId="ecb5eaa617aaf462" providerId="LiveId" clId="{29FA253C-142D-4456-B2D4-13152D560049}"/>
    <pc:docChg chg="undo custSel addSld delSld modSld">
      <pc:chgData name="Kashish Harisinghani" userId="ecb5eaa617aaf462" providerId="LiveId" clId="{29FA253C-142D-4456-B2D4-13152D560049}" dt="2021-04-15T09:53:40.895" v="189" actId="1076"/>
      <pc:docMkLst>
        <pc:docMk/>
      </pc:docMkLst>
      <pc:sldChg chg="addSp delSp modSp mod">
        <pc:chgData name="Kashish Harisinghani" userId="ecb5eaa617aaf462" providerId="LiveId" clId="{29FA253C-142D-4456-B2D4-13152D560049}" dt="2021-04-15T09:53:40.895" v="189" actId="1076"/>
        <pc:sldMkLst>
          <pc:docMk/>
          <pc:sldMk cId="0" sldId="272"/>
        </pc:sldMkLst>
        <pc:spChg chg="add del mod">
          <ac:chgData name="Kashish Harisinghani" userId="ecb5eaa617aaf462" providerId="LiveId" clId="{29FA253C-142D-4456-B2D4-13152D560049}" dt="2021-04-15T09:53:31.274" v="187" actId="478"/>
          <ac:spMkLst>
            <pc:docMk/>
            <pc:sldMk cId="0" sldId="272"/>
            <ac:spMk id="3" creationId="{E26D9205-3050-4305-B1D8-49D444B952A4}"/>
          </ac:spMkLst>
        </pc:spChg>
        <pc:spChg chg="del">
          <ac:chgData name="Kashish Harisinghani" userId="ecb5eaa617aaf462" providerId="LiveId" clId="{29FA253C-142D-4456-B2D4-13152D560049}" dt="2021-04-15T09:53:34.336" v="188" actId="478"/>
          <ac:spMkLst>
            <pc:docMk/>
            <pc:sldMk cId="0" sldId="272"/>
            <ac:spMk id="27" creationId="{AF30D4B7-6E1C-4B60-ABF8-162210438281}"/>
          </ac:spMkLst>
        </pc:spChg>
        <pc:spChg chg="del">
          <ac:chgData name="Kashish Harisinghani" userId="ecb5eaa617aaf462" providerId="LiveId" clId="{29FA253C-142D-4456-B2D4-13152D560049}" dt="2021-04-15T09:53:34.336" v="188" actId="478"/>
          <ac:spMkLst>
            <pc:docMk/>
            <pc:sldMk cId="0" sldId="272"/>
            <ac:spMk id="28" creationId="{1EBB337B-1E26-4B31-8EF1-3BC5FB922535}"/>
          </ac:spMkLst>
        </pc:spChg>
        <pc:spChg chg="del">
          <ac:chgData name="Kashish Harisinghani" userId="ecb5eaa617aaf462" providerId="LiveId" clId="{29FA253C-142D-4456-B2D4-13152D560049}" dt="2021-04-15T09:53:26.357" v="186" actId="478"/>
          <ac:spMkLst>
            <pc:docMk/>
            <pc:sldMk cId="0" sldId="272"/>
            <ac:spMk id="1176" creationId="{00000000-0000-0000-0000-000000000000}"/>
          </ac:spMkLst>
        </pc:spChg>
        <pc:spChg chg="mod">
          <ac:chgData name="Kashish Harisinghani" userId="ecb5eaa617aaf462" providerId="LiveId" clId="{29FA253C-142D-4456-B2D4-13152D560049}" dt="2021-04-15T09:53:40.895" v="189" actId="1076"/>
          <ac:spMkLst>
            <pc:docMk/>
            <pc:sldMk cId="0" sldId="272"/>
            <ac:spMk id="1177" creationId="{00000000-0000-0000-0000-000000000000}"/>
          </ac:spMkLst>
        </pc:spChg>
        <pc:spChg chg="del">
          <ac:chgData name="Kashish Harisinghani" userId="ecb5eaa617aaf462" providerId="LiveId" clId="{29FA253C-142D-4456-B2D4-13152D560049}" dt="2021-04-15T09:53:26.357" v="186" actId="478"/>
          <ac:spMkLst>
            <pc:docMk/>
            <pc:sldMk cId="0" sldId="272"/>
            <ac:spMk id="1184" creationId="{00000000-0000-0000-0000-000000000000}"/>
          </ac:spMkLst>
        </pc:spChg>
        <pc:spChg chg="mod">
          <ac:chgData name="Kashish Harisinghani" userId="ecb5eaa617aaf462" providerId="LiveId" clId="{29FA253C-142D-4456-B2D4-13152D560049}" dt="2021-04-15T09:53:40.895" v="189" actId="1076"/>
          <ac:spMkLst>
            <pc:docMk/>
            <pc:sldMk cId="0" sldId="272"/>
            <ac:spMk id="1188" creationId="{00000000-0000-0000-0000-000000000000}"/>
          </ac:spMkLst>
        </pc:spChg>
      </pc:sldChg>
      <pc:sldChg chg="addSp delSp modSp add del mod modClrScheme chgLayout">
        <pc:chgData name="Kashish Harisinghani" userId="ecb5eaa617aaf462" providerId="LiveId" clId="{29FA253C-142D-4456-B2D4-13152D560049}" dt="2021-04-15T09:49:45.149" v="5" actId="2696"/>
        <pc:sldMkLst>
          <pc:docMk/>
          <pc:sldMk cId="2551388159" sldId="315"/>
        </pc:sldMkLst>
        <pc:spChg chg="add del mod ord">
          <ac:chgData name="Kashish Harisinghani" userId="ecb5eaa617aaf462" providerId="LiveId" clId="{29FA253C-142D-4456-B2D4-13152D560049}" dt="2021-04-15T09:49:30.769" v="4" actId="700"/>
          <ac:spMkLst>
            <pc:docMk/>
            <pc:sldMk cId="2551388159" sldId="315"/>
            <ac:spMk id="2" creationId="{A238F795-F37E-42A3-8263-C53F2E6C28A7}"/>
          </ac:spMkLst>
        </pc:spChg>
        <pc:spChg chg="mod ord">
          <ac:chgData name="Kashish Harisinghani" userId="ecb5eaa617aaf462" providerId="LiveId" clId="{29FA253C-142D-4456-B2D4-13152D560049}" dt="2021-04-15T09:49:30.769" v="4" actId="700"/>
          <ac:spMkLst>
            <pc:docMk/>
            <pc:sldMk cId="2551388159" sldId="315"/>
            <ac:spMk id="568" creationId="{00000000-0000-0000-0000-000000000000}"/>
          </ac:spMkLst>
        </pc:spChg>
        <pc:spChg chg="mod ord">
          <ac:chgData name="Kashish Harisinghani" userId="ecb5eaa617aaf462" providerId="LiveId" clId="{29FA253C-142D-4456-B2D4-13152D560049}" dt="2021-04-15T09:49:30.769" v="4" actId="700"/>
          <ac:spMkLst>
            <pc:docMk/>
            <pc:sldMk cId="2551388159" sldId="315"/>
            <ac:spMk id="569" creationId="{00000000-0000-0000-0000-000000000000}"/>
          </ac:spMkLst>
        </pc:spChg>
        <pc:picChg chg="add del">
          <ac:chgData name="Kashish Harisinghani" userId="ecb5eaa617aaf462" providerId="LiveId" clId="{29FA253C-142D-4456-B2D4-13152D560049}" dt="2021-04-15T09:49:30.141" v="3" actId="478"/>
          <ac:picMkLst>
            <pc:docMk/>
            <pc:sldMk cId="2551388159" sldId="315"/>
            <ac:picMk id="4100" creationId="{FB765CEB-FB10-4963-B6D7-D421088436E2}"/>
          </ac:picMkLst>
        </pc:picChg>
      </pc:sldChg>
      <pc:sldChg chg="addSp delSp modSp new mod modClrScheme chgLayout">
        <pc:chgData name="Kashish Harisinghani" userId="ecb5eaa617aaf462" providerId="LiveId" clId="{29FA253C-142D-4456-B2D4-13152D560049}" dt="2021-04-15T09:53:01.238" v="185" actId="1076"/>
        <pc:sldMkLst>
          <pc:docMk/>
          <pc:sldMk cId="2969171882" sldId="315"/>
        </pc:sldMkLst>
        <pc:spChg chg="del mod ord">
          <ac:chgData name="Kashish Harisinghani" userId="ecb5eaa617aaf462" providerId="LiveId" clId="{29FA253C-142D-4456-B2D4-13152D560049}" dt="2021-04-15T09:49:57.045" v="7" actId="700"/>
          <ac:spMkLst>
            <pc:docMk/>
            <pc:sldMk cId="2969171882" sldId="315"/>
            <ac:spMk id="2" creationId="{B7478BBE-81D6-4EE1-A2F3-65A9C3423852}"/>
          </ac:spMkLst>
        </pc:spChg>
        <pc:spChg chg="del">
          <ac:chgData name="Kashish Harisinghani" userId="ecb5eaa617aaf462" providerId="LiveId" clId="{29FA253C-142D-4456-B2D4-13152D560049}" dt="2021-04-15T09:49:57.045" v="7" actId="700"/>
          <ac:spMkLst>
            <pc:docMk/>
            <pc:sldMk cId="2969171882" sldId="315"/>
            <ac:spMk id="3" creationId="{EE84994D-05A0-4944-A5E2-0FCBE74B2944}"/>
          </ac:spMkLst>
        </pc:spChg>
        <pc:spChg chg="add mod ord">
          <ac:chgData name="Kashish Harisinghani" userId="ecb5eaa617aaf462" providerId="LiveId" clId="{29FA253C-142D-4456-B2D4-13152D560049}" dt="2021-04-15T09:50:46.572" v="47" actId="20577"/>
          <ac:spMkLst>
            <pc:docMk/>
            <pc:sldMk cId="2969171882" sldId="315"/>
            <ac:spMk id="4" creationId="{4BF53B42-F02D-41EF-9ADB-E8F14AAAC988}"/>
          </ac:spMkLst>
        </pc:spChg>
        <pc:spChg chg="add mod ord">
          <ac:chgData name="Kashish Harisinghani" userId="ecb5eaa617aaf462" providerId="LiveId" clId="{29FA253C-142D-4456-B2D4-13152D560049}" dt="2021-04-15T09:53:01.238" v="185" actId="1076"/>
          <ac:spMkLst>
            <pc:docMk/>
            <pc:sldMk cId="2969171882" sldId="315"/>
            <ac:spMk id="5" creationId="{C3FE8778-123C-4C4F-B7D6-D97EFE555748}"/>
          </ac:spMkLst>
        </pc:spChg>
      </pc:sldChg>
    </pc:docChg>
  </pc:docChgLst>
</pc:chgInfo>
</file>

<file path=ppt/media/image1.png>
</file>

<file path=ppt/media/image10.jpeg>
</file>

<file path=ppt/media/image11.png>
</file>

<file path=ppt/media/image12.jpe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8" name="Google Shape;41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0"/>
        <p:cNvGrpSpPr/>
        <p:nvPr/>
      </p:nvGrpSpPr>
      <p:grpSpPr>
        <a:xfrm>
          <a:off x="0" y="0"/>
          <a:ext cx="0" cy="0"/>
          <a:chOff x="0" y="0"/>
          <a:chExt cx="0" cy="0"/>
        </a:xfrm>
      </p:grpSpPr>
      <p:sp>
        <p:nvSpPr>
          <p:cNvPr id="601" name="Google Shape;601;gbd4afe119d_0_3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2" name="Google Shape;602;gbd4afe119d_0_3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1"/>
        <p:cNvGrpSpPr/>
        <p:nvPr/>
      </p:nvGrpSpPr>
      <p:grpSpPr>
        <a:xfrm>
          <a:off x="0" y="0"/>
          <a:ext cx="0" cy="0"/>
          <a:chOff x="0" y="0"/>
          <a:chExt cx="0" cy="0"/>
        </a:xfrm>
      </p:grpSpPr>
      <p:sp>
        <p:nvSpPr>
          <p:cNvPr id="582" name="Google Shape;582;gbd4afe119d_0_48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3" name="Google Shape;583;gbd4afe119d_0_48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2"/>
        <p:cNvGrpSpPr/>
        <p:nvPr/>
      </p:nvGrpSpPr>
      <p:grpSpPr>
        <a:xfrm>
          <a:off x="0" y="0"/>
          <a:ext cx="0" cy="0"/>
          <a:chOff x="0" y="0"/>
          <a:chExt cx="0" cy="0"/>
        </a:xfrm>
      </p:grpSpPr>
      <p:sp>
        <p:nvSpPr>
          <p:cNvPr id="563" name="Google Shape;563;gba63fda848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4" name="Google Shape;564;gba63fda848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883270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1"/>
        <p:cNvGrpSpPr/>
        <p:nvPr/>
      </p:nvGrpSpPr>
      <p:grpSpPr>
        <a:xfrm>
          <a:off x="0" y="0"/>
          <a:ext cx="0" cy="0"/>
          <a:chOff x="0" y="0"/>
          <a:chExt cx="0" cy="0"/>
        </a:xfrm>
      </p:grpSpPr>
      <p:sp>
        <p:nvSpPr>
          <p:cNvPr id="582" name="Google Shape;582;gbd4afe119d_0_48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3" name="Google Shape;583;gbd4afe119d_0_48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56274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6"/>
        <p:cNvGrpSpPr/>
        <p:nvPr/>
      </p:nvGrpSpPr>
      <p:grpSpPr>
        <a:xfrm>
          <a:off x="0" y="0"/>
          <a:ext cx="0" cy="0"/>
          <a:chOff x="0" y="0"/>
          <a:chExt cx="0" cy="0"/>
        </a:xfrm>
      </p:grpSpPr>
      <p:sp>
        <p:nvSpPr>
          <p:cNvPr id="577" name="Google Shape;577;gbd4afe119d_0_3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8" name="Google Shape;578;gbd4afe119d_0_3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2"/>
        <p:cNvGrpSpPr/>
        <p:nvPr/>
      </p:nvGrpSpPr>
      <p:grpSpPr>
        <a:xfrm>
          <a:off x="0" y="0"/>
          <a:ext cx="0" cy="0"/>
          <a:chOff x="0" y="0"/>
          <a:chExt cx="0" cy="0"/>
        </a:xfrm>
      </p:grpSpPr>
      <p:sp>
        <p:nvSpPr>
          <p:cNvPr id="693" name="Google Shape;693;gbd4afe119d_0_4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4" name="Google Shape;694;gbd4afe119d_0_4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2"/>
        <p:cNvGrpSpPr/>
        <p:nvPr/>
      </p:nvGrpSpPr>
      <p:grpSpPr>
        <a:xfrm>
          <a:off x="0" y="0"/>
          <a:ext cx="0" cy="0"/>
          <a:chOff x="0" y="0"/>
          <a:chExt cx="0" cy="0"/>
        </a:xfrm>
      </p:grpSpPr>
      <p:sp>
        <p:nvSpPr>
          <p:cNvPr id="1283" name="Google Shape;1283;gbd4afe119d_0_52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4" name="Google Shape;1284;gbd4afe119d_0_52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2"/>
        <p:cNvGrpSpPr/>
        <p:nvPr/>
      </p:nvGrpSpPr>
      <p:grpSpPr>
        <a:xfrm>
          <a:off x="0" y="0"/>
          <a:ext cx="0" cy="0"/>
          <a:chOff x="0" y="0"/>
          <a:chExt cx="0" cy="0"/>
        </a:xfrm>
      </p:grpSpPr>
      <p:sp>
        <p:nvSpPr>
          <p:cNvPr id="1173" name="Google Shape;1173;gbd4afe119d_0_3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4" name="Google Shape;1174;gbd4afe119d_0_3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2"/>
        <p:cNvGrpSpPr/>
        <p:nvPr/>
      </p:nvGrpSpPr>
      <p:grpSpPr>
        <a:xfrm>
          <a:off x="0" y="0"/>
          <a:ext cx="0" cy="0"/>
          <a:chOff x="0" y="0"/>
          <a:chExt cx="0" cy="0"/>
        </a:xfrm>
      </p:grpSpPr>
      <p:sp>
        <p:nvSpPr>
          <p:cNvPr id="563" name="Google Shape;563;gba63fda848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4" name="Google Shape;564;gba63fda848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0"/>
        <p:cNvGrpSpPr/>
        <p:nvPr/>
      </p:nvGrpSpPr>
      <p:grpSpPr>
        <a:xfrm>
          <a:off x="0" y="0"/>
          <a:ext cx="0" cy="0"/>
          <a:chOff x="0" y="0"/>
          <a:chExt cx="0" cy="0"/>
        </a:xfrm>
      </p:grpSpPr>
      <p:sp>
        <p:nvSpPr>
          <p:cNvPr id="1311" name="Google Shape;1311;gbd4afe119d_0_53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2" name="Google Shape;1312;gbd4afe119d_0_53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Google Shape;430;gbd4afe119d_0_208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1" name="Google Shape;431;gbd4afe119d_0_208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bd4afe119d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bd4afe119d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4"/>
        <p:cNvGrpSpPr/>
        <p:nvPr/>
      </p:nvGrpSpPr>
      <p:grpSpPr>
        <a:xfrm>
          <a:off x="0" y="0"/>
          <a:ext cx="0" cy="0"/>
          <a:chOff x="0" y="0"/>
          <a:chExt cx="0" cy="0"/>
        </a:xfrm>
      </p:grpSpPr>
      <p:sp>
        <p:nvSpPr>
          <p:cNvPr id="555" name="Google Shape;555;gbd4afe119d_0_3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6" name="Google Shape;556;gbd4afe119d_0_3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4"/>
        <p:cNvGrpSpPr/>
        <p:nvPr/>
      </p:nvGrpSpPr>
      <p:grpSpPr>
        <a:xfrm>
          <a:off x="0" y="0"/>
          <a:ext cx="0" cy="0"/>
          <a:chOff x="0" y="0"/>
          <a:chExt cx="0" cy="0"/>
        </a:xfrm>
      </p:grpSpPr>
      <p:sp>
        <p:nvSpPr>
          <p:cNvPr id="555" name="Google Shape;555;gbd4afe119d_0_3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6" name="Google Shape;556;gbd4afe119d_0_3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398030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7"/>
        <p:cNvGrpSpPr/>
        <p:nvPr/>
      </p:nvGrpSpPr>
      <p:grpSpPr>
        <a:xfrm>
          <a:off x="0" y="0"/>
          <a:ext cx="0" cy="0"/>
          <a:chOff x="0" y="0"/>
          <a:chExt cx="0" cy="0"/>
        </a:xfrm>
      </p:grpSpPr>
      <p:sp>
        <p:nvSpPr>
          <p:cNvPr id="668" name="Google Shape;668;gbd4afe119d_0_3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9" name="Google Shape;669;gbd4afe119d_0_3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2"/>
        <p:cNvGrpSpPr/>
        <p:nvPr/>
      </p:nvGrpSpPr>
      <p:grpSpPr>
        <a:xfrm>
          <a:off x="0" y="0"/>
          <a:ext cx="0" cy="0"/>
          <a:chOff x="0" y="0"/>
          <a:chExt cx="0" cy="0"/>
        </a:xfrm>
      </p:grpSpPr>
      <p:sp>
        <p:nvSpPr>
          <p:cNvPr id="563" name="Google Shape;563;gba63fda848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4" name="Google Shape;564;gba63fda848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845085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3"/>
        <p:cNvGrpSpPr/>
        <p:nvPr/>
      </p:nvGrpSpPr>
      <p:grpSpPr>
        <a:xfrm>
          <a:off x="0" y="0"/>
          <a:ext cx="0" cy="0"/>
          <a:chOff x="0" y="0"/>
          <a:chExt cx="0" cy="0"/>
        </a:xfrm>
      </p:grpSpPr>
      <p:sp>
        <p:nvSpPr>
          <p:cNvPr id="1194" name="Google Shape;1194;gbd4afe119d_0_5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5" name="Google Shape;1195;gbd4afe119d_0_5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2"/>
        <p:cNvGrpSpPr/>
        <p:nvPr/>
      </p:nvGrpSpPr>
      <p:grpSpPr>
        <a:xfrm>
          <a:off x="0" y="0"/>
          <a:ext cx="0" cy="0"/>
          <a:chOff x="0" y="0"/>
          <a:chExt cx="0" cy="0"/>
        </a:xfrm>
      </p:grpSpPr>
      <p:sp>
        <p:nvSpPr>
          <p:cNvPr id="563" name="Google Shape;563;gba63fda848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4" name="Google Shape;564;gba63fda848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2921532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grpSp>
        <p:nvGrpSpPr>
          <p:cNvPr id="9" name="Google Shape;9;p2"/>
          <p:cNvGrpSpPr/>
          <p:nvPr/>
        </p:nvGrpSpPr>
        <p:grpSpPr>
          <a:xfrm>
            <a:off x="1511925" y="-490200"/>
            <a:ext cx="3366000" cy="750600"/>
            <a:chOff x="708950" y="-197625"/>
            <a:chExt cx="3366000" cy="750600"/>
          </a:xfrm>
        </p:grpSpPr>
        <p:grpSp>
          <p:nvGrpSpPr>
            <p:cNvPr id="10" name="Google Shape;10;p2"/>
            <p:cNvGrpSpPr/>
            <p:nvPr/>
          </p:nvGrpSpPr>
          <p:grpSpPr>
            <a:xfrm>
              <a:off x="708950" y="-197625"/>
              <a:ext cx="3366000" cy="750600"/>
              <a:chOff x="2532375" y="2321825"/>
              <a:chExt cx="3366000" cy="750600"/>
            </a:xfrm>
          </p:grpSpPr>
          <p:sp>
            <p:nvSpPr>
              <p:cNvPr id="11" name="Google Shape;11;p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 name="Google Shape;13;p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JUNE 25, 2021 - 12H</a:t>
              </a:r>
              <a:endParaRPr sz="1500">
                <a:solidFill>
                  <a:srgbClr val="2D2E27"/>
                </a:solidFill>
                <a:latin typeface="Rubik Light"/>
                <a:ea typeface="Rubik Light"/>
                <a:cs typeface="Rubik Light"/>
                <a:sym typeface="Rubik Light"/>
              </a:endParaRPr>
            </a:p>
          </p:txBody>
        </p:sp>
        <p:sp>
          <p:nvSpPr>
            <p:cNvPr id="14" name="Google Shape;14;p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15" name="Google Shape;15;p2"/>
          <p:cNvGrpSpPr/>
          <p:nvPr/>
        </p:nvGrpSpPr>
        <p:grpSpPr>
          <a:xfrm>
            <a:off x="825750" y="-53600"/>
            <a:ext cx="3366000" cy="750600"/>
            <a:chOff x="708950" y="-197625"/>
            <a:chExt cx="3366000" cy="750600"/>
          </a:xfrm>
        </p:grpSpPr>
        <p:grpSp>
          <p:nvGrpSpPr>
            <p:cNvPr id="16" name="Google Shape;16;p2"/>
            <p:cNvGrpSpPr/>
            <p:nvPr/>
          </p:nvGrpSpPr>
          <p:grpSpPr>
            <a:xfrm>
              <a:off x="708950" y="-197625"/>
              <a:ext cx="3366000" cy="750600"/>
              <a:chOff x="2532375" y="2321825"/>
              <a:chExt cx="3366000" cy="750600"/>
            </a:xfrm>
          </p:grpSpPr>
          <p:sp>
            <p:nvSpPr>
              <p:cNvPr id="17" name="Google Shape;17;p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 name="Google Shape;19;p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JULY 11, 2021 - 11H</a:t>
              </a:r>
              <a:endParaRPr sz="1500">
                <a:solidFill>
                  <a:srgbClr val="2D2E27"/>
                </a:solidFill>
                <a:latin typeface="Rubik Light"/>
                <a:ea typeface="Rubik Light"/>
                <a:cs typeface="Rubik Light"/>
                <a:sym typeface="Rubik Light"/>
              </a:endParaRPr>
            </a:p>
          </p:txBody>
        </p:sp>
        <p:sp>
          <p:nvSpPr>
            <p:cNvPr id="20" name="Google Shape;20;p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21" name="Google Shape;21;p2"/>
          <p:cNvGrpSpPr/>
          <p:nvPr/>
        </p:nvGrpSpPr>
        <p:grpSpPr>
          <a:xfrm>
            <a:off x="139575" y="383000"/>
            <a:ext cx="3366000" cy="750600"/>
            <a:chOff x="708950" y="-197625"/>
            <a:chExt cx="3366000" cy="750600"/>
          </a:xfrm>
        </p:grpSpPr>
        <p:grpSp>
          <p:nvGrpSpPr>
            <p:cNvPr id="22" name="Google Shape;22;p2"/>
            <p:cNvGrpSpPr/>
            <p:nvPr/>
          </p:nvGrpSpPr>
          <p:grpSpPr>
            <a:xfrm>
              <a:off x="708950" y="-197625"/>
              <a:ext cx="3366000" cy="750600"/>
              <a:chOff x="2532375" y="2321825"/>
              <a:chExt cx="3366000" cy="750600"/>
            </a:xfrm>
          </p:grpSpPr>
          <p:sp>
            <p:nvSpPr>
              <p:cNvPr id="23" name="Google Shape;23;p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25;p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AUGUST 8, 2021 - 16H</a:t>
              </a:r>
              <a:endParaRPr sz="1500">
                <a:solidFill>
                  <a:srgbClr val="2D2E27"/>
                </a:solidFill>
                <a:latin typeface="Rubik Light"/>
                <a:ea typeface="Rubik Light"/>
                <a:cs typeface="Rubik Light"/>
                <a:sym typeface="Rubik Light"/>
              </a:endParaRPr>
            </a:p>
          </p:txBody>
        </p:sp>
        <p:sp>
          <p:nvSpPr>
            <p:cNvPr id="26" name="Google Shape;26;p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27" name="Google Shape;27;p2"/>
          <p:cNvGrpSpPr/>
          <p:nvPr/>
        </p:nvGrpSpPr>
        <p:grpSpPr>
          <a:xfrm>
            <a:off x="6268775" y="3438050"/>
            <a:ext cx="3366000" cy="750600"/>
            <a:chOff x="708950" y="-197625"/>
            <a:chExt cx="3366000" cy="750600"/>
          </a:xfrm>
        </p:grpSpPr>
        <p:grpSp>
          <p:nvGrpSpPr>
            <p:cNvPr id="28" name="Google Shape;28;p2"/>
            <p:cNvGrpSpPr/>
            <p:nvPr/>
          </p:nvGrpSpPr>
          <p:grpSpPr>
            <a:xfrm>
              <a:off x="708950" y="-197625"/>
              <a:ext cx="3366000" cy="750600"/>
              <a:chOff x="2532375" y="2321825"/>
              <a:chExt cx="3366000" cy="750600"/>
            </a:xfrm>
          </p:grpSpPr>
          <p:sp>
            <p:nvSpPr>
              <p:cNvPr id="29" name="Google Shape;29;p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 name="Google Shape;31;p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JUNE 15, 2021 - 18H</a:t>
              </a:r>
              <a:endParaRPr sz="1500">
                <a:solidFill>
                  <a:srgbClr val="2D2E27"/>
                </a:solidFill>
                <a:latin typeface="Rubik Light"/>
                <a:ea typeface="Rubik Light"/>
                <a:cs typeface="Rubik Light"/>
                <a:sym typeface="Rubik Light"/>
              </a:endParaRPr>
            </a:p>
          </p:txBody>
        </p:sp>
        <p:sp>
          <p:nvSpPr>
            <p:cNvPr id="32" name="Google Shape;32;p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33" name="Google Shape;33;p2"/>
          <p:cNvGrpSpPr/>
          <p:nvPr/>
        </p:nvGrpSpPr>
        <p:grpSpPr>
          <a:xfrm>
            <a:off x="5582600" y="3874650"/>
            <a:ext cx="3366000" cy="750600"/>
            <a:chOff x="708950" y="-197625"/>
            <a:chExt cx="3366000" cy="750600"/>
          </a:xfrm>
        </p:grpSpPr>
        <p:grpSp>
          <p:nvGrpSpPr>
            <p:cNvPr id="34" name="Google Shape;34;p2"/>
            <p:cNvGrpSpPr/>
            <p:nvPr/>
          </p:nvGrpSpPr>
          <p:grpSpPr>
            <a:xfrm>
              <a:off x="708950" y="-197625"/>
              <a:ext cx="3366000" cy="750600"/>
              <a:chOff x="2532375" y="2321825"/>
              <a:chExt cx="3366000" cy="750600"/>
            </a:xfrm>
          </p:grpSpPr>
          <p:sp>
            <p:nvSpPr>
              <p:cNvPr id="35" name="Google Shape;35;p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37;p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JUNE 15, 2021 - 15H</a:t>
              </a:r>
              <a:endParaRPr sz="1500">
                <a:solidFill>
                  <a:srgbClr val="2D2E27"/>
                </a:solidFill>
                <a:latin typeface="Rubik Light"/>
                <a:ea typeface="Rubik Light"/>
                <a:cs typeface="Rubik Light"/>
                <a:sym typeface="Rubik Light"/>
              </a:endParaRPr>
            </a:p>
          </p:txBody>
        </p:sp>
        <p:sp>
          <p:nvSpPr>
            <p:cNvPr id="38" name="Google Shape;38;p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39" name="Google Shape;39;p2"/>
          <p:cNvGrpSpPr/>
          <p:nvPr/>
        </p:nvGrpSpPr>
        <p:grpSpPr>
          <a:xfrm>
            <a:off x="4896425" y="4311250"/>
            <a:ext cx="3366000" cy="750600"/>
            <a:chOff x="708950" y="-197625"/>
            <a:chExt cx="3366000" cy="750600"/>
          </a:xfrm>
        </p:grpSpPr>
        <p:grpSp>
          <p:nvGrpSpPr>
            <p:cNvPr id="40" name="Google Shape;40;p2"/>
            <p:cNvGrpSpPr/>
            <p:nvPr/>
          </p:nvGrpSpPr>
          <p:grpSpPr>
            <a:xfrm>
              <a:off x="708950" y="-197625"/>
              <a:ext cx="3366000" cy="750600"/>
              <a:chOff x="2532375" y="2321825"/>
              <a:chExt cx="3366000" cy="750600"/>
            </a:xfrm>
          </p:grpSpPr>
          <p:sp>
            <p:nvSpPr>
              <p:cNvPr id="41" name="Google Shape;41;p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 name="Google Shape;43;p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JUNE 15, 2021 - 15H</a:t>
              </a:r>
              <a:endParaRPr sz="1500">
                <a:solidFill>
                  <a:srgbClr val="2D2E27"/>
                </a:solidFill>
                <a:latin typeface="Rubik Light"/>
                <a:ea typeface="Rubik Light"/>
                <a:cs typeface="Rubik Light"/>
                <a:sym typeface="Rubik Light"/>
              </a:endParaRPr>
            </a:p>
          </p:txBody>
        </p:sp>
        <p:sp>
          <p:nvSpPr>
            <p:cNvPr id="44" name="Google Shape;44;p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45" name="Google Shape;45;p2"/>
          <p:cNvGrpSpPr/>
          <p:nvPr/>
        </p:nvGrpSpPr>
        <p:grpSpPr>
          <a:xfrm>
            <a:off x="4210250" y="4747850"/>
            <a:ext cx="3366000" cy="750600"/>
            <a:chOff x="708950" y="-197625"/>
            <a:chExt cx="3366000" cy="750600"/>
          </a:xfrm>
        </p:grpSpPr>
        <p:grpSp>
          <p:nvGrpSpPr>
            <p:cNvPr id="46" name="Google Shape;46;p2"/>
            <p:cNvGrpSpPr/>
            <p:nvPr/>
          </p:nvGrpSpPr>
          <p:grpSpPr>
            <a:xfrm>
              <a:off x="708950" y="-197625"/>
              <a:ext cx="3366000" cy="750600"/>
              <a:chOff x="2532375" y="2321825"/>
              <a:chExt cx="3366000" cy="750600"/>
            </a:xfrm>
          </p:grpSpPr>
          <p:sp>
            <p:nvSpPr>
              <p:cNvPr id="47" name="Google Shape;47;p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MARCH 22, 2021 - 15H</a:t>
              </a:r>
              <a:endParaRPr sz="1500">
                <a:solidFill>
                  <a:srgbClr val="2D2E27"/>
                </a:solidFill>
                <a:latin typeface="Rubik Light"/>
                <a:ea typeface="Rubik Light"/>
                <a:cs typeface="Rubik Light"/>
                <a:sym typeface="Rubik Light"/>
              </a:endParaRPr>
            </a:p>
          </p:txBody>
        </p:sp>
        <p:sp>
          <p:nvSpPr>
            <p:cNvPr id="50" name="Google Shape;50;p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51" name="Google Shape;51;p2"/>
          <p:cNvGrpSpPr/>
          <p:nvPr/>
        </p:nvGrpSpPr>
        <p:grpSpPr>
          <a:xfrm>
            <a:off x="-546600" y="819600"/>
            <a:ext cx="3366000" cy="750600"/>
            <a:chOff x="708950" y="-197625"/>
            <a:chExt cx="3366000" cy="750600"/>
          </a:xfrm>
        </p:grpSpPr>
        <p:grpSp>
          <p:nvGrpSpPr>
            <p:cNvPr id="52" name="Google Shape;52;p2"/>
            <p:cNvGrpSpPr/>
            <p:nvPr/>
          </p:nvGrpSpPr>
          <p:grpSpPr>
            <a:xfrm>
              <a:off x="708950" y="-197625"/>
              <a:ext cx="3366000" cy="750600"/>
              <a:chOff x="2532375" y="2321825"/>
              <a:chExt cx="3366000" cy="750600"/>
            </a:xfrm>
          </p:grpSpPr>
          <p:sp>
            <p:nvSpPr>
              <p:cNvPr id="53" name="Google Shape;53;p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 name="Google Shape;55;p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APRIL 15, 2021 - 15H</a:t>
              </a:r>
              <a:endParaRPr sz="1500">
                <a:solidFill>
                  <a:srgbClr val="2D2E27"/>
                </a:solidFill>
                <a:latin typeface="Rubik Light"/>
                <a:ea typeface="Rubik Light"/>
                <a:cs typeface="Rubik Light"/>
                <a:sym typeface="Rubik Light"/>
              </a:endParaRPr>
            </a:p>
          </p:txBody>
        </p:sp>
        <p:sp>
          <p:nvSpPr>
            <p:cNvPr id="56" name="Google Shape;56;p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57" name="Google Shape;57;p2"/>
          <p:cNvGrpSpPr/>
          <p:nvPr/>
        </p:nvGrpSpPr>
        <p:grpSpPr>
          <a:xfrm>
            <a:off x="6881600" y="-310550"/>
            <a:ext cx="3366000" cy="750600"/>
            <a:chOff x="708950" y="-197625"/>
            <a:chExt cx="3366000" cy="750600"/>
          </a:xfrm>
        </p:grpSpPr>
        <p:grpSp>
          <p:nvGrpSpPr>
            <p:cNvPr id="58" name="Google Shape;58;p2"/>
            <p:cNvGrpSpPr/>
            <p:nvPr/>
          </p:nvGrpSpPr>
          <p:grpSpPr>
            <a:xfrm>
              <a:off x="708950" y="-197625"/>
              <a:ext cx="3366000" cy="750600"/>
              <a:chOff x="2532375" y="2321825"/>
              <a:chExt cx="3366000" cy="750600"/>
            </a:xfrm>
          </p:grpSpPr>
          <p:sp>
            <p:nvSpPr>
              <p:cNvPr id="59" name="Google Shape;59;p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 name="Google Shape;61;p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JUNE 15, 2021 - 18H</a:t>
              </a:r>
              <a:endParaRPr sz="1500">
                <a:solidFill>
                  <a:srgbClr val="2D2E27"/>
                </a:solidFill>
                <a:latin typeface="Rubik Light"/>
                <a:ea typeface="Rubik Light"/>
                <a:cs typeface="Rubik Light"/>
                <a:sym typeface="Rubik Light"/>
              </a:endParaRPr>
            </a:p>
          </p:txBody>
        </p:sp>
        <p:sp>
          <p:nvSpPr>
            <p:cNvPr id="62" name="Google Shape;62;p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63" name="Google Shape;63;p2"/>
          <p:cNvGrpSpPr/>
          <p:nvPr/>
        </p:nvGrpSpPr>
        <p:grpSpPr>
          <a:xfrm>
            <a:off x="6195425" y="126050"/>
            <a:ext cx="3366000" cy="750600"/>
            <a:chOff x="708950" y="-197625"/>
            <a:chExt cx="3366000" cy="750600"/>
          </a:xfrm>
        </p:grpSpPr>
        <p:grpSp>
          <p:nvGrpSpPr>
            <p:cNvPr id="64" name="Google Shape;64;p2"/>
            <p:cNvGrpSpPr/>
            <p:nvPr/>
          </p:nvGrpSpPr>
          <p:grpSpPr>
            <a:xfrm>
              <a:off x="708950" y="-197625"/>
              <a:ext cx="3366000" cy="750600"/>
              <a:chOff x="2532375" y="2321825"/>
              <a:chExt cx="3366000" cy="750600"/>
            </a:xfrm>
          </p:grpSpPr>
          <p:sp>
            <p:nvSpPr>
              <p:cNvPr id="65" name="Google Shape;65;p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 name="Google Shape;67;p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JUNE 15, 2021 - 15H</a:t>
              </a:r>
              <a:endParaRPr sz="1500">
                <a:solidFill>
                  <a:srgbClr val="2D2E27"/>
                </a:solidFill>
                <a:latin typeface="Rubik Light"/>
                <a:ea typeface="Rubik Light"/>
                <a:cs typeface="Rubik Light"/>
                <a:sym typeface="Rubik Light"/>
              </a:endParaRPr>
            </a:p>
          </p:txBody>
        </p:sp>
        <p:sp>
          <p:nvSpPr>
            <p:cNvPr id="68" name="Google Shape;68;p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69" name="Google Shape;69;p2"/>
          <p:cNvGrpSpPr/>
          <p:nvPr/>
        </p:nvGrpSpPr>
        <p:grpSpPr>
          <a:xfrm>
            <a:off x="5509250" y="562650"/>
            <a:ext cx="3366000" cy="750600"/>
            <a:chOff x="708950" y="-197625"/>
            <a:chExt cx="3366000" cy="750600"/>
          </a:xfrm>
        </p:grpSpPr>
        <p:grpSp>
          <p:nvGrpSpPr>
            <p:cNvPr id="70" name="Google Shape;70;p2"/>
            <p:cNvGrpSpPr/>
            <p:nvPr/>
          </p:nvGrpSpPr>
          <p:grpSpPr>
            <a:xfrm>
              <a:off x="708950" y="-197625"/>
              <a:ext cx="3366000" cy="750600"/>
              <a:chOff x="2532375" y="2321825"/>
              <a:chExt cx="3366000" cy="750600"/>
            </a:xfrm>
          </p:grpSpPr>
          <p:sp>
            <p:nvSpPr>
              <p:cNvPr id="71" name="Google Shape;71;p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JUNE 15, 2021 - 15H</a:t>
              </a:r>
              <a:endParaRPr sz="1500">
                <a:solidFill>
                  <a:srgbClr val="2D2E27"/>
                </a:solidFill>
                <a:latin typeface="Rubik Light"/>
                <a:ea typeface="Rubik Light"/>
                <a:cs typeface="Rubik Light"/>
                <a:sym typeface="Rubik Light"/>
              </a:endParaRPr>
            </a:p>
          </p:txBody>
        </p:sp>
        <p:sp>
          <p:nvSpPr>
            <p:cNvPr id="74" name="Google Shape;74;p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sp>
        <p:nvSpPr>
          <p:cNvPr id="75" name="Google Shape;75;p2"/>
          <p:cNvSpPr/>
          <p:nvPr/>
        </p:nvSpPr>
        <p:spPr>
          <a:xfrm>
            <a:off x="726850" y="683250"/>
            <a:ext cx="7697100" cy="37770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 name="Google Shape;76;p2"/>
          <p:cNvCxnSpPr/>
          <p:nvPr/>
        </p:nvCxnSpPr>
        <p:spPr>
          <a:xfrm>
            <a:off x="720000" y="1064389"/>
            <a:ext cx="7697100" cy="0"/>
          </a:xfrm>
          <a:prstGeom prst="straightConnector1">
            <a:avLst/>
          </a:prstGeom>
          <a:noFill/>
          <a:ln w="28575" cap="flat" cmpd="sng">
            <a:solidFill>
              <a:srgbClr val="2D2E27"/>
            </a:solidFill>
            <a:prstDash val="solid"/>
            <a:round/>
            <a:headEnd type="none" w="med" len="med"/>
            <a:tailEnd type="none" w="med" len="med"/>
          </a:ln>
        </p:spPr>
      </p:cxnSp>
      <p:sp>
        <p:nvSpPr>
          <p:cNvPr id="77" name="Google Shape;77;p2"/>
          <p:cNvSpPr/>
          <p:nvPr/>
        </p:nvSpPr>
        <p:spPr>
          <a:xfrm>
            <a:off x="7368795" y="816719"/>
            <a:ext cx="140400" cy="140400"/>
          </a:xfrm>
          <a:prstGeom prst="ellipse">
            <a:avLst/>
          </a:prstGeom>
          <a:solidFill>
            <a:srgbClr val="FFB09C"/>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7666043" y="816719"/>
            <a:ext cx="140400" cy="140400"/>
          </a:xfrm>
          <a:prstGeom prst="ellipse">
            <a:avLst/>
          </a:prstGeom>
          <a:solidFill>
            <a:srgbClr val="FCF4E6"/>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7963292" y="816719"/>
            <a:ext cx="140400" cy="140400"/>
          </a:xfrm>
          <a:prstGeom prst="ellipse">
            <a:avLst/>
          </a:prstGeom>
          <a:solidFill>
            <a:srgbClr val="91F1AD"/>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txBox="1">
            <a:spLocks noGrp="1"/>
          </p:cNvSpPr>
          <p:nvPr>
            <p:ph type="ctrTitle"/>
          </p:nvPr>
        </p:nvSpPr>
        <p:spPr>
          <a:xfrm>
            <a:off x="987375" y="1563513"/>
            <a:ext cx="7169400" cy="16995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000">
                <a:latin typeface="Rubik Light"/>
                <a:ea typeface="Rubik Light"/>
                <a:cs typeface="Rubik Light"/>
                <a:sym typeface="Rubik Light"/>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81" name="Google Shape;81;p2"/>
          <p:cNvSpPr txBox="1">
            <a:spLocks noGrp="1"/>
          </p:cNvSpPr>
          <p:nvPr>
            <p:ph type="subTitle" idx="1"/>
          </p:nvPr>
        </p:nvSpPr>
        <p:spPr>
          <a:xfrm>
            <a:off x="1869075" y="3240600"/>
            <a:ext cx="5405700" cy="4806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2800"/>
              <a:buNone/>
              <a:defRPr>
                <a:solidFill>
                  <a:srgbClr val="2D2E27"/>
                </a:solidFill>
                <a:latin typeface="Inter"/>
                <a:ea typeface="Inter"/>
                <a:cs typeface="Inter"/>
                <a:sym typeface="Inter"/>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1">
  <p:cSld name="TITLE_ONLY_2">
    <p:bg>
      <p:bgPr>
        <a:blipFill>
          <a:blip r:embed="rId2">
            <a:alphaModFix/>
          </a:blip>
          <a:stretch>
            <a:fillRect/>
          </a:stretch>
        </a:blipFill>
        <a:effectLst/>
      </p:bgPr>
    </p:bg>
    <p:spTree>
      <p:nvGrpSpPr>
        <p:cNvPr id="1" name="Shape 242"/>
        <p:cNvGrpSpPr/>
        <p:nvPr/>
      </p:nvGrpSpPr>
      <p:grpSpPr>
        <a:xfrm>
          <a:off x="0" y="0"/>
          <a:ext cx="0" cy="0"/>
          <a:chOff x="0" y="0"/>
          <a:chExt cx="0" cy="0"/>
        </a:xfrm>
      </p:grpSpPr>
      <p:sp>
        <p:nvSpPr>
          <p:cNvPr id="243" name="Google Shape;243;p15"/>
          <p:cNvSpPr/>
          <p:nvPr/>
        </p:nvSpPr>
        <p:spPr>
          <a:xfrm>
            <a:off x="247200" y="332350"/>
            <a:ext cx="8649600" cy="798900"/>
          </a:xfrm>
          <a:prstGeom prst="roundRect">
            <a:avLst>
              <a:gd name="adj" fmla="val 18597"/>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5"/>
          <p:cNvSpPr/>
          <p:nvPr/>
        </p:nvSpPr>
        <p:spPr>
          <a:xfrm>
            <a:off x="247200" y="1328450"/>
            <a:ext cx="8649600" cy="3482700"/>
          </a:xfrm>
          <a:prstGeom prst="roundRect">
            <a:avLst>
              <a:gd name="adj" fmla="val 397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46" name="Google Shape;246;p15"/>
          <p:cNvSpPr/>
          <p:nvPr/>
        </p:nvSpPr>
        <p:spPr>
          <a:xfrm>
            <a:off x="8293800" y="60160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5"/>
          <p:cNvSpPr/>
          <p:nvPr/>
        </p:nvSpPr>
        <p:spPr>
          <a:xfrm>
            <a:off x="8293800" y="1502675"/>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six columns">
  <p:cSld name="TITLE_ONLY_1_1">
    <p:bg>
      <p:bgPr>
        <a:blipFill>
          <a:blip r:embed="rId2">
            <a:alphaModFix/>
          </a:blip>
          <a:stretch>
            <a:fillRect/>
          </a:stretch>
        </a:blipFill>
        <a:effectLst/>
      </p:bgPr>
    </p:bg>
    <p:spTree>
      <p:nvGrpSpPr>
        <p:cNvPr id="1" name="Shape 260"/>
        <p:cNvGrpSpPr/>
        <p:nvPr/>
      </p:nvGrpSpPr>
      <p:grpSpPr>
        <a:xfrm>
          <a:off x="0" y="0"/>
          <a:ext cx="0" cy="0"/>
          <a:chOff x="0" y="0"/>
          <a:chExt cx="0" cy="0"/>
        </a:xfrm>
      </p:grpSpPr>
      <p:sp>
        <p:nvSpPr>
          <p:cNvPr id="261" name="Google Shape;261;p17"/>
          <p:cNvSpPr/>
          <p:nvPr/>
        </p:nvSpPr>
        <p:spPr>
          <a:xfrm>
            <a:off x="247200" y="1328450"/>
            <a:ext cx="8649600" cy="3482700"/>
          </a:xfrm>
          <a:prstGeom prst="roundRect">
            <a:avLst>
              <a:gd name="adj" fmla="val 397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7"/>
          <p:cNvSpPr/>
          <p:nvPr/>
        </p:nvSpPr>
        <p:spPr>
          <a:xfrm>
            <a:off x="8293800" y="1502675"/>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7"/>
          <p:cNvSpPr/>
          <p:nvPr/>
        </p:nvSpPr>
        <p:spPr>
          <a:xfrm>
            <a:off x="247200" y="332350"/>
            <a:ext cx="8649600" cy="798900"/>
          </a:xfrm>
          <a:prstGeom prst="roundRect">
            <a:avLst>
              <a:gd name="adj" fmla="val 18597"/>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7"/>
          <p:cNvSpPr/>
          <p:nvPr/>
        </p:nvSpPr>
        <p:spPr>
          <a:xfrm>
            <a:off x="8293800" y="60160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66" name="Google Shape;266;p17"/>
          <p:cNvSpPr txBox="1">
            <a:spLocks noGrp="1"/>
          </p:cNvSpPr>
          <p:nvPr>
            <p:ph type="subTitle" idx="1"/>
          </p:nvPr>
        </p:nvSpPr>
        <p:spPr>
          <a:xfrm>
            <a:off x="720000" y="4118275"/>
            <a:ext cx="2503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267" name="Google Shape;267;p17"/>
          <p:cNvSpPr txBox="1">
            <a:spLocks noGrp="1"/>
          </p:cNvSpPr>
          <p:nvPr>
            <p:ph type="subTitle" idx="2"/>
          </p:nvPr>
        </p:nvSpPr>
        <p:spPr>
          <a:xfrm>
            <a:off x="947250" y="3599450"/>
            <a:ext cx="20493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Font typeface="Rubik Light"/>
              <a:buNone/>
              <a:defRPr sz="2000">
                <a:latin typeface="Rubik Light"/>
                <a:ea typeface="Rubik Light"/>
                <a:cs typeface="Rubik Light"/>
                <a:sym typeface="Rubik Light"/>
              </a:defRPr>
            </a:lvl1pPr>
            <a:lvl2pPr lvl="1" algn="ctr" rtl="0">
              <a:spcBef>
                <a:spcPts val="0"/>
              </a:spcBef>
              <a:spcAft>
                <a:spcPts val="0"/>
              </a:spcAft>
              <a:buSzPts val="2000"/>
              <a:buFont typeface="Rubik Light"/>
              <a:buNone/>
              <a:defRPr sz="2000">
                <a:latin typeface="Rubik Light"/>
                <a:ea typeface="Rubik Light"/>
                <a:cs typeface="Rubik Light"/>
                <a:sym typeface="Rubik Light"/>
              </a:defRPr>
            </a:lvl2pPr>
            <a:lvl3pPr lvl="2" algn="ctr" rtl="0">
              <a:spcBef>
                <a:spcPts val="0"/>
              </a:spcBef>
              <a:spcAft>
                <a:spcPts val="0"/>
              </a:spcAft>
              <a:buSzPts val="2000"/>
              <a:buFont typeface="Rubik Light"/>
              <a:buNone/>
              <a:defRPr sz="2000">
                <a:latin typeface="Rubik Light"/>
                <a:ea typeface="Rubik Light"/>
                <a:cs typeface="Rubik Light"/>
                <a:sym typeface="Rubik Light"/>
              </a:defRPr>
            </a:lvl3pPr>
            <a:lvl4pPr lvl="3" algn="ctr" rtl="0">
              <a:spcBef>
                <a:spcPts val="0"/>
              </a:spcBef>
              <a:spcAft>
                <a:spcPts val="0"/>
              </a:spcAft>
              <a:buSzPts val="2000"/>
              <a:buFont typeface="Rubik Light"/>
              <a:buNone/>
              <a:defRPr sz="2000">
                <a:latin typeface="Rubik Light"/>
                <a:ea typeface="Rubik Light"/>
                <a:cs typeface="Rubik Light"/>
                <a:sym typeface="Rubik Light"/>
              </a:defRPr>
            </a:lvl4pPr>
            <a:lvl5pPr lvl="4" algn="ctr" rtl="0">
              <a:spcBef>
                <a:spcPts val="0"/>
              </a:spcBef>
              <a:spcAft>
                <a:spcPts val="0"/>
              </a:spcAft>
              <a:buSzPts val="2000"/>
              <a:buFont typeface="Rubik Light"/>
              <a:buNone/>
              <a:defRPr sz="2000">
                <a:latin typeface="Rubik Light"/>
                <a:ea typeface="Rubik Light"/>
                <a:cs typeface="Rubik Light"/>
                <a:sym typeface="Rubik Light"/>
              </a:defRPr>
            </a:lvl5pPr>
            <a:lvl6pPr lvl="5" algn="ctr" rtl="0">
              <a:spcBef>
                <a:spcPts val="0"/>
              </a:spcBef>
              <a:spcAft>
                <a:spcPts val="0"/>
              </a:spcAft>
              <a:buSzPts val="2000"/>
              <a:buFont typeface="Rubik Light"/>
              <a:buNone/>
              <a:defRPr sz="2000">
                <a:latin typeface="Rubik Light"/>
                <a:ea typeface="Rubik Light"/>
                <a:cs typeface="Rubik Light"/>
                <a:sym typeface="Rubik Light"/>
              </a:defRPr>
            </a:lvl6pPr>
            <a:lvl7pPr lvl="6" algn="ctr" rtl="0">
              <a:spcBef>
                <a:spcPts val="0"/>
              </a:spcBef>
              <a:spcAft>
                <a:spcPts val="0"/>
              </a:spcAft>
              <a:buSzPts val="2000"/>
              <a:buFont typeface="Rubik Light"/>
              <a:buNone/>
              <a:defRPr sz="2000">
                <a:latin typeface="Rubik Light"/>
                <a:ea typeface="Rubik Light"/>
                <a:cs typeface="Rubik Light"/>
                <a:sym typeface="Rubik Light"/>
              </a:defRPr>
            </a:lvl7pPr>
            <a:lvl8pPr lvl="7" algn="ctr" rtl="0">
              <a:spcBef>
                <a:spcPts val="0"/>
              </a:spcBef>
              <a:spcAft>
                <a:spcPts val="0"/>
              </a:spcAft>
              <a:buSzPts val="2000"/>
              <a:buFont typeface="Rubik Light"/>
              <a:buNone/>
              <a:defRPr sz="2000">
                <a:latin typeface="Rubik Light"/>
                <a:ea typeface="Rubik Light"/>
                <a:cs typeface="Rubik Light"/>
                <a:sym typeface="Rubik Light"/>
              </a:defRPr>
            </a:lvl8pPr>
            <a:lvl9pPr lvl="8" algn="ctr" rtl="0">
              <a:spcBef>
                <a:spcPts val="0"/>
              </a:spcBef>
              <a:spcAft>
                <a:spcPts val="0"/>
              </a:spcAft>
              <a:buSzPts val="2000"/>
              <a:buFont typeface="Rubik Light"/>
              <a:buNone/>
              <a:defRPr sz="2000">
                <a:latin typeface="Rubik Light"/>
                <a:ea typeface="Rubik Light"/>
                <a:cs typeface="Rubik Light"/>
                <a:sym typeface="Rubik Light"/>
              </a:defRPr>
            </a:lvl9pPr>
          </a:lstStyle>
          <a:p>
            <a:endParaRPr/>
          </a:p>
        </p:txBody>
      </p:sp>
      <p:sp>
        <p:nvSpPr>
          <p:cNvPr id="268" name="Google Shape;268;p17"/>
          <p:cNvSpPr txBox="1">
            <a:spLocks noGrp="1"/>
          </p:cNvSpPr>
          <p:nvPr>
            <p:ph type="subTitle" idx="3"/>
          </p:nvPr>
        </p:nvSpPr>
        <p:spPr>
          <a:xfrm>
            <a:off x="3320100" y="4118275"/>
            <a:ext cx="2503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269" name="Google Shape;269;p17"/>
          <p:cNvSpPr txBox="1">
            <a:spLocks noGrp="1"/>
          </p:cNvSpPr>
          <p:nvPr>
            <p:ph type="subTitle" idx="4"/>
          </p:nvPr>
        </p:nvSpPr>
        <p:spPr>
          <a:xfrm>
            <a:off x="3547350" y="3599450"/>
            <a:ext cx="20493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Font typeface="Rubik Light"/>
              <a:buNone/>
              <a:defRPr sz="2000">
                <a:latin typeface="Rubik Light"/>
                <a:ea typeface="Rubik Light"/>
                <a:cs typeface="Rubik Light"/>
                <a:sym typeface="Rubik Light"/>
              </a:defRPr>
            </a:lvl1pPr>
            <a:lvl2pPr lvl="1" algn="ctr" rtl="0">
              <a:spcBef>
                <a:spcPts val="0"/>
              </a:spcBef>
              <a:spcAft>
                <a:spcPts val="0"/>
              </a:spcAft>
              <a:buSzPts val="2000"/>
              <a:buFont typeface="Rubik Light"/>
              <a:buNone/>
              <a:defRPr sz="2000">
                <a:latin typeface="Rubik Light"/>
                <a:ea typeface="Rubik Light"/>
                <a:cs typeface="Rubik Light"/>
                <a:sym typeface="Rubik Light"/>
              </a:defRPr>
            </a:lvl2pPr>
            <a:lvl3pPr lvl="2" algn="ctr" rtl="0">
              <a:spcBef>
                <a:spcPts val="0"/>
              </a:spcBef>
              <a:spcAft>
                <a:spcPts val="0"/>
              </a:spcAft>
              <a:buSzPts val="2000"/>
              <a:buFont typeface="Rubik Light"/>
              <a:buNone/>
              <a:defRPr sz="2000">
                <a:latin typeface="Rubik Light"/>
                <a:ea typeface="Rubik Light"/>
                <a:cs typeface="Rubik Light"/>
                <a:sym typeface="Rubik Light"/>
              </a:defRPr>
            </a:lvl3pPr>
            <a:lvl4pPr lvl="3" algn="ctr" rtl="0">
              <a:spcBef>
                <a:spcPts val="0"/>
              </a:spcBef>
              <a:spcAft>
                <a:spcPts val="0"/>
              </a:spcAft>
              <a:buSzPts val="2000"/>
              <a:buFont typeface="Rubik Light"/>
              <a:buNone/>
              <a:defRPr sz="2000">
                <a:latin typeface="Rubik Light"/>
                <a:ea typeface="Rubik Light"/>
                <a:cs typeface="Rubik Light"/>
                <a:sym typeface="Rubik Light"/>
              </a:defRPr>
            </a:lvl4pPr>
            <a:lvl5pPr lvl="4" algn="ctr" rtl="0">
              <a:spcBef>
                <a:spcPts val="0"/>
              </a:spcBef>
              <a:spcAft>
                <a:spcPts val="0"/>
              </a:spcAft>
              <a:buSzPts val="2000"/>
              <a:buFont typeface="Rubik Light"/>
              <a:buNone/>
              <a:defRPr sz="2000">
                <a:latin typeface="Rubik Light"/>
                <a:ea typeface="Rubik Light"/>
                <a:cs typeface="Rubik Light"/>
                <a:sym typeface="Rubik Light"/>
              </a:defRPr>
            </a:lvl5pPr>
            <a:lvl6pPr lvl="5" algn="ctr" rtl="0">
              <a:spcBef>
                <a:spcPts val="0"/>
              </a:spcBef>
              <a:spcAft>
                <a:spcPts val="0"/>
              </a:spcAft>
              <a:buSzPts val="2000"/>
              <a:buFont typeface="Rubik Light"/>
              <a:buNone/>
              <a:defRPr sz="2000">
                <a:latin typeface="Rubik Light"/>
                <a:ea typeface="Rubik Light"/>
                <a:cs typeface="Rubik Light"/>
                <a:sym typeface="Rubik Light"/>
              </a:defRPr>
            </a:lvl6pPr>
            <a:lvl7pPr lvl="6" algn="ctr" rtl="0">
              <a:spcBef>
                <a:spcPts val="0"/>
              </a:spcBef>
              <a:spcAft>
                <a:spcPts val="0"/>
              </a:spcAft>
              <a:buSzPts val="2000"/>
              <a:buFont typeface="Rubik Light"/>
              <a:buNone/>
              <a:defRPr sz="2000">
                <a:latin typeface="Rubik Light"/>
                <a:ea typeface="Rubik Light"/>
                <a:cs typeface="Rubik Light"/>
                <a:sym typeface="Rubik Light"/>
              </a:defRPr>
            </a:lvl7pPr>
            <a:lvl8pPr lvl="7" algn="ctr" rtl="0">
              <a:spcBef>
                <a:spcPts val="0"/>
              </a:spcBef>
              <a:spcAft>
                <a:spcPts val="0"/>
              </a:spcAft>
              <a:buSzPts val="2000"/>
              <a:buFont typeface="Rubik Light"/>
              <a:buNone/>
              <a:defRPr sz="2000">
                <a:latin typeface="Rubik Light"/>
                <a:ea typeface="Rubik Light"/>
                <a:cs typeface="Rubik Light"/>
                <a:sym typeface="Rubik Light"/>
              </a:defRPr>
            </a:lvl8pPr>
            <a:lvl9pPr lvl="8" algn="ctr" rtl="0">
              <a:spcBef>
                <a:spcPts val="0"/>
              </a:spcBef>
              <a:spcAft>
                <a:spcPts val="0"/>
              </a:spcAft>
              <a:buSzPts val="2000"/>
              <a:buFont typeface="Rubik Light"/>
              <a:buNone/>
              <a:defRPr sz="2000">
                <a:latin typeface="Rubik Light"/>
                <a:ea typeface="Rubik Light"/>
                <a:cs typeface="Rubik Light"/>
                <a:sym typeface="Rubik Light"/>
              </a:defRPr>
            </a:lvl9pPr>
          </a:lstStyle>
          <a:p>
            <a:endParaRPr/>
          </a:p>
        </p:txBody>
      </p:sp>
      <p:sp>
        <p:nvSpPr>
          <p:cNvPr id="270" name="Google Shape;270;p17"/>
          <p:cNvSpPr txBox="1">
            <a:spLocks noGrp="1"/>
          </p:cNvSpPr>
          <p:nvPr>
            <p:ph type="subTitle" idx="5"/>
          </p:nvPr>
        </p:nvSpPr>
        <p:spPr>
          <a:xfrm>
            <a:off x="5920200" y="4118275"/>
            <a:ext cx="2503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271" name="Google Shape;271;p17"/>
          <p:cNvSpPr txBox="1">
            <a:spLocks noGrp="1"/>
          </p:cNvSpPr>
          <p:nvPr>
            <p:ph type="subTitle" idx="6"/>
          </p:nvPr>
        </p:nvSpPr>
        <p:spPr>
          <a:xfrm>
            <a:off x="6147450" y="3599450"/>
            <a:ext cx="20493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Font typeface="Rubik Light"/>
              <a:buNone/>
              <a:defRPr sz="2000">
                <a:latin typeface="Rubik Light"/>
                <a:ea typeface="Rubik Light"/>
                <a:cs typeface="Rubik Light"/>
                <a:sym typeface="Rubik Light"/>
              </a:defRPr>
            </a:lvl1pPr>
            <a:lvl2pPr lvl="1" algn="ctr" rtl="0">
              <a:spcBef>
                <a:spcPts val="0"/>
              </a:spcBef>
              <a:spcAft>
                <a:spcPts val="0"/>
              </a:spcAft>
              <a:buSzPts val="2000"/>
              <a:buFont typeface="Rubik Light"/>
              <a:buNone/>
              <a:defRPr sz="2000">
                <a:latin typeface="Rubik Light"/>
                <a:ea typeface="Rubik Light"/>
                <a:cs typeface="Rubik Light"/>
                <a:sym typeface="Rubik Light"/>
              </a:defRPr>
            </a:lvl2pPr>
            <a:lvl3pPr lvl="2" algn="ctr" rtl="0">
              <a:spcBef>
                <a:spcPts val="0"/>
              </a:spcBef>
              <a:spcAft>
                <a:spcPts val="0"/>
              </a:spcAft>
              <a:buSzPts val="2000"/>
              <a:buFont typeface="Rubik Light"/>
              <a:buNone/>
              <a:defRPr sz="2000">
                <a:latin typeface="Rubik Light"/>
                <a:ea typeface="Rubik Light"/>
                <a:cs typeface="Rubik Light"/>
                <a:sym typeface="Rubik Light"/>
              </a:defRPr>
            </a:lvl3pPr>
            <a:lvl4pPr lvl="3" algn="ctr" rtl="0">
              <a:spcBef>
                <a:spcPts val="0"/>
              </a:spcBef>
              <a:spcAft>
                <a:spcPts val="0"/>
              </a:spcAft>
              <a:buSzPts val="2000"/>
              <a:buFont typeface="Rubik Light"/>
              <a:buNone/>
              <a:defRPr sz="2000">
                <a:latin typeface="Rubik Light"/>
                <a:ea typeface="Rubik Light"/>
                <a:cs typeface="Rubik Light"/>
                <a:sym typeface="Rubik Light"/>
              </a:defRPr>
            </a:lvl4pPr>
            <a:lvl5pPr lvl="4" algn="ctr" rtl="0">
              <a:spcBef>
                <a:spcPts val="0"/>
              </a:spcBef>
              <a:spcAft>
                <a:spcPts val="0"/>
              </a:spcAft>
              <a:buSzPts val="2000"/>
              <a:buFont typeface="Rubik Light"/>
              <a:buNone/>
              <a:defRPr sz="2000">
                <a:latin typeface="Rubik Light"/>
                <a:ea typeface="Rubik Light"/>
                <a:cs typeface="Rubik Light"/>
                <a:sym typeface="Rubik Light"/>
              </a:defRPr>
            </a:lvl5pPr>
            <a:lvl6pPr lvl="5" algn="ctr" rtl="0">
              <a:spcBef>
                <a:spcPts val="0"/>
              </a:spcBef>
              <a:spcAft>
                <a:spcPts val="0"/>
              </a:spcAft>
              <a:buSzPts val="2000"/>
              <a:buFont typeface="Rubik Light"/>
              <a:buNone/>
              <a:defRPr sz="2000">
                <a:latin typeface="Rubik Light"/>
                <a:ea typeface="Rubik Light"/>
                <a:cs typeface="Rubik Light"/>
                <a:sym typeface="Rubik Light"/>
              </a:defRPr>
            </a:lvl6pPr>
            <a:lvl7pPr lvl="6" algn="ctr" rtl="0">
              <a:spcBef>
                <a:spcPts val="0"/>
              </a:spcBef>
              <a:spcAft>
                <a:spcPts val="0"/>
              </a:spcAft>
              <a:buSzPts val="2000"/>
              <a:buFont typeface="Rubik Light"/>
              <a:buNone/>
              <a:defRPr sz="2000">
                <a:latin typeface="Rubik Light"/>
                <a:ea typeface="Rubik Light"/>
                <a:cs typeface="Rubik Light"/>
                <a:sym typeface="Rubik Light"/>
              </a:defRPr>
            </a:lvl7pPr>
            <a:lvl8pPr lvl="7" algn="ctr" rtl="0">
              <a:spcBef>
                <a:spcPts val="0"/>
              </a:spcBef>
              <a:spcAft>
                <a:spcPts val="0"/>
              </a:spcAft>
              <a:buSzPts val="2000"/>
              <a:buFont typeface="Rubik Light"/>
              <a:buNone/>
              <a:defRPr sz="2000">
                <a:latin typeface="Rubik Light"/>
                <a:ea typeface="Rubik Light"/>
                <a:cs typeface="Rubik Light"/>
                <a:sym typeface="Rubik Light"/>
              </a:defRPr>
            </a:lvl8pPr>
            <a:lvl9pPr lvl="8" algn="ctr" rtl="0">
              <a:spcBef>
                <a:spcPts val="0"/>
              </a:spcBef>
              <a:spcAft>
                <a:spcPts val="0"/>
              </a:spcAft>
              <a:buSzPts val="2000"/>
              <a:buFont typeface="Rubik Light"/>
              <a:buNone/>
              <a:defRPr sz="2000">
                <a:latin typeface="Rubik Light"/>
                <a:ea typeface="Rubik Light"/>
                <a:cs typeface="Rubik Light"/>
                <a:sym typeface="Rubik Light"/>
              </a:defRPr>
            </a:lvl9pPr>
          </a:lstStyle>
          <a:p>
            <a:endParaRPr/>
          </a:p>
        </p:txBody>
      </p:sp>
      <p:sp>
        <p:nvSpPr>
          <p:cNvPr id="272" name="Google Shape;272;p17"/>
          <p:cNvSpPr txBox="1">
            <a:spLocks noGrp="1"/>
          </p:cNvSpPr>
          <p:nvPr>
            <p:ph type="subTitle" idx="7"/>
          </p:nvPr>
        </p:nvSpPr>
        <p:spPr>
          <a:xfrm>
            <a:off x="720000" y="2487038"/>
            <a:ext cx="2503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273" name="Google Shape;273;p17"/>
          <p:cNvSpPr txBox="1">
            <a:spLocks noGrp="1"/>
          </p:cNvSpPr>
          <p:nvPr>
            <p:ph type="subTitle" idx="8"/>
          </p:nvPr>
        </p:nvSpPr>
        <p:spPr>
          <a:xfrm>
            <a:off x="947250" y="1968213"/>
            <a:ext cx="20493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Font typeface="Rubik Light"/>
              <a:buNone/>
              <a:defRPr sz="2000">
                <a:latin typeface="Rubik Light"/>
                <a:ea typeface="Rubik Light"/>
                <a:cs typeface="Rubik Light"/>
                <a:sym typeface="Rubik Light"/>
              </a:defRPr>
            </a:lvl1pPr>
            <a:lvl2pPr lvl="1" algn="ctr" rtl="0">
              <a:spcBef>
                <a:spcPts val="0"/>
              </a:spcBef>
              <a:spcAft>
                <a:spcPts val="0"/>
              </a:spcAft>
              <a:buSzPts val="2000"/>
              <a:buFont typeface="Rubik Light"/>
              <a:buNone/>
              <a:defRPr sz="2000">
                <a:latin typeface="Rubik Light"/>
                <a:ea typeface="Rubik Light"/>
                <a:cs typeface="Rubik Light"/>
                <a:sym typeface="Rubik Light"/>
              </a:defRPr>
            </a:lvl2pPr>
            <a:lvl3pPr lvl="2" algn="ctr" rtl="0">
              <a:spcBef>
                <a:spcPts val="0"/>
              </a:spcBef>
              <a:spcAft>
                <a:spcPts val="0"/>
              </a:spcAft>
              <a:buSzPts val="2000"/>
              <a:buFont typeface="Rubik Light"/>
              <a:buNone/>
              <a:defRPr sz="2000">
                <a:latin typeface="Rubik Light"/>
                <a:ea typeface="Rubik Light"/>
                <a:cs typeface="Rubik Light"/>
                <a:sym typeface="Rubik Light"/>
              </a:defRPr>
            </a:lvl3pPr>
            <a:lvl4pPr lvl="3" algn="ctr" rtl="0">
              <a:spcBef>
                <a:spcPts val="0"/>
              </a:spcBef>
              <a:spcAft>
                <a:spcPts val="0"/>
              </a:spcAft>
              <a:buSzPts val="2000"/>
              <a:buFont typeface="Rubik Light"/>
              <a:buNone/>
              <a:defRPr sz="2000">
                <a:latin typeface="Rubik Light"/>
                <a:ea typeface="Rubik Light"/>
                <a:cs typeface="Rubik Light"/>
                <a:sym typeface="Rubik Light"/>
              </a:defRPr>
            </a:lvl4pPr>
            <a:lvl5pPr lvl="4" algn="ctr" rtl="0">
              <a:spcBef>
                <a:spcPts val="0"/>
              </a:spcBef>
              <a:spcAft>
                <a:spcPts val="0"/>
              </a:spcAft>
              <a:buSzPts val="2000"/>
              <a:buFont typeface="Rubik Light"/>
              <a:buNone/>
              <a:defRPr sz="2000">
                <a:latin typeface="Rubik Light"/>
                <a:ea typeface="Rubik Light"/>
                <a:cs typeface="Rubik Light"/>
                <a:sym typeface="Rubik Light"/>
              </a:defRPr>
            </a:lvl5pPr>
            <a:lvl6pPr lvl="5" algn="ctr" rtl="0">
              <a:spcBef>
                <a:spcPts val="0"/>
              </a:spcBef>
              <a:spcAft>
                <a:spcPts val="0"/>
              </a:spcAft>
              <a:buSzPts val="2000"/>
              <a:buFont typeface="Rubik Light"/>
              <a:buNone/>
              <a:defRPr sz="2000">
                <a:latin typeface="Rubik Light"/>
                <a:ea typeface="Rubik Light"/>
                <a:cs typeface="Rubik Light"/>
                <a:sym typeface="Rubik Light"/>
              </a:defRPr>
            </a:lvl6pPr>
            <a:lvl7pPr lvl="6" algn="ctr" rtl="0">
              <a:spcBef>
                <a:spcPts val="0"/>
              </a:spcBef>
              <a:spcAft>
                <a:spcPts val="0"/>
              </a:spcAft>
              <a:buSzPts val="2000"/>
              <a:buFont typeface="Rubik Light"/>
              <a:buNone/>
              <a:defRPr sz="2000">
                <a:latin typeface="Rubik Light"/>
                <a:ea typeface="Rubik Light"/>
                <a:cs typeface="Rubik Light"/>
                <a:sym typeface="Rubik Light"/>
              </a:defRPr>
            </a:lvl7pPr>
            <a:lvl8pPr lvl="7" algn="ctr" rtl="0">
              <a:spcBef>
                <a:spcPts val="0"/>
              </a:spcBef>
              <a:spcAft>
                <a:spcPts val="0"/>
              </a:spcAft>
              <a:buSzPts val="2000"/>
              <a:buFont typeface="Rubik Light"/>
              <a:buNone/>
              <a:defRPr sz="2000">
                <a:latin typeface="Rubik Light"/>
                <a:ea typeface="Rubik Light"/>
                <a:cs typeface="Rubik Light"/>
                <a:sym typeface="Rubik Light"/>
              </a:defRPr>
            </a:lvl8pPr>
            <a:lvl9pPr lvl="8" algn="ctr" rtl="0">
              <a:spcBef>
                <a:spcPts val="0"/>
              </a:spcBef>
              <a:spcAft>
                <a:spcPts val="0"/>
              </a:spcAft>
              <a:buSzPts val="2000"/>
              <a:buFont typeface="Rubik Light"/>
              <a:buNone/>
              <a:defRPr sz="2000">
                <a:latin typeface="Rubik Light"/>
                <a:ea typeface="Rubik Light"/>
                <a:cs typeface="Rubik Light"/>
                <a:sym typeface="Rubik Light"/>
              </a:defRPr>
            </a:lvl9pPr>
          </a:lstStyle>
          <a:p>
            <a:endParaRPr/>
          </a:p>
        </p:txBody>
      </p:sp>
      <p:sp>
        <p:nvSpPr>
          <p:cNvPr id="274" name="Google Shape;274;p17"/>
          <p:cNvSpPr txBox="1">
            <a:spLocks noGrp="1"/>
          </p:cNvSpPr>
          <p:nvPr>
            <p:ph type="subTitle" idx="9"/>
          </p:nvPr>
        </p:nvSpPr>
        <p:spPr>
          <a:xfrm>
            <a:off x="3320100" y="2487038"/>
            <a:ext cx="2503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275" name="Google Shape;275;p17"/>
          <p:cNvSpPr txBox="1">
            <a:spLocks noGrp="1"/>
          </p:cNvSpPr>
          <p:nvPr>
            <p:ph type="subTitle" idx="13"/>
          </p:nvPr>
        </p:nvSpPr>
        <p:spPr>
          <a:xfrm>
            <a:off x="3547350" y="1968213"/>
            <a:ext cx="20493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Font typeface="Rubik Light"/>
              <a:buNone/>
              <a:defRPr sz="2000">
                <a:latin typeface="Rubik Light"/>
                <a:ea typeface="Rubik Light"/>
                <a:cs typeface="Rubik Light"/>
                <a:sym typeface="Rubik Light"/>
              </a:defRPr>
            </a:lvl1pPr>
            <a:lvl2pPr lvl="1" algn="ctr" rtl="0">
              <a:spcBef>
                <a:spcPts val="0"/>
              </a:spcBef>
              <a:spcAft>
                <a:spcPts val="0"/>
              </a:spcAft>
              <a:buSzPts val="2000"/>
              <a:buFont typeface="Rubik Light"/>
              <a:buNone/>
              <a:defRPr sz="2000">
                <a:latin typeface="Rubik Light"/>
                <a:ea typeface="Rubik Light"/>
                <a:cs typeface="Rubik Light"/>
                <a:sym typeface="Rubik Light"/>
              </a:defRPr>
            </a:lvl2pPr>
            <a:lvl3pPr lvl="2" algn="ctr" rtl="0">
              <a:spcBef>
                <a:spcPts val="0"/>
              </a:spcBef>
              <a:spcAft>
                <a:spcPts val="0"/>
              </a:spcAft>
              <a:buSzPts val="2000"/>
              <a:buFont typeface="Rubik Light"/>
              <a:buNone/>
              <a:defRPr sz="2000">
                <a:latin typeface="Rubik Light"/>
                <a:ea typeface="Rubik Light"/>
                <a:cs typeface="Rubik Light"/>
                <a:sym typeface="Rubik Light"/>
              </a:defRPr>
            </a:lvl3pPr>
            <a:lvl4pPr lvl="3" algn="ctr" rtl="0">
              <a:spcBef>
                <a:spcPts val="0"/>
              </a:spcBef>
              <a:spcAft>
                <a:spcPts val="0"/>
              </a:spcAft>
              <a:buSzPts val="2000"/>
              <a:buFont typeface="Rubik Light"/>
              <a:buNone/>
              <a:defRPr sz="2000">
                <a:latin typeface="Rubik Light"/>
                <a:ea typeface="Rubik Light"/>
                <a:cs typeface="Rubik Light"/>
                <a:sym typeface="Rubik Light"/>
              </a:defRPr>
            </a:lvl4pPr>
            <a:lvl5pPr lvl="4" algn="ctr" rtl="0">
              <a:spcBef>
                <a:spcPts val="0"/>
              </a:spcBef>
              <a:spcAft>
                <a:spcPts val="0"/>
              </a:spcAft>
              <a:buSzPts val="2000"/>
              <a:buFont typeface="Rubik Light"/>
              <a:buNone/>
              <a:defRPr sz="2000">
                <a:latin typeface="Rubik Light"/>
                <a:ea typeface="Rubik Light"/>
                <a:cs typeface="Rubik Light"/>
                <a:sym typeface="Rubik Light"/>
              </a:defRPr>
            </a:lvl5pPr>
            <a:lvl6pPr lvl="5" algn="ctr" rtl="0">
              <a:spcBef>
                <a:spcPts val="0"/>
              </a:spcBef>
              <a:spcAft>
                <a:spcPts val="0"/>
              </a:spcAft>
              <a:buSzPts val="2000"/>
              <a:buFont typeface="Rubik Light"/>
              <a:buNone/>
              <a:defRPr sz="2000">
                <a:latin typeface="Rubik Light"/>
                <a:ea typeface="Rubik Light"/>
                <a:cs typeface="Rubik Light"/>
                <a:sym typeface="Rubik Light"/>
              </a:defRPr>
            </a:lvl6pPr>
            <a:lvl7pPr lvl="6" algn="ctr" rtl="0">
              <a:spcBef>
                <a:spcPts val="0"/>
              </a:spcBef>
              <a:spcAft>
                <a:spcPts val="0"/>
              </a:spcAft>
              <a:buSzPts val="2000"/>
              <a:buFont typeface="Rubik Light"/>
              <a:buNone/>
              <a:defRPr sz="2000">
                <a:latin typeface="Rubik Light"/>
                <a:ea typeface="Rubik Light"/>
                <a:cs typeface="Rubik Light"/>
                <a:sym typeface="Rubik Light"/>
              </a:defRPr>
            </a:lvl7pPr>
            <a:lvl8pPr lvl="7" algn="ctr" rtl="0">
              <a:spcBef>
                <a:spcPts val="0"/>
              </a:spcBef>
              <a:spcAft>
                <a:spcPts val="0"/>
              </a:spcAft>
              <a:buSzPts val="2000"/>
              <a:buFont typeface="Rubik Light"/>
              <a:buNone/>
              <a:defRPr sz="2000">
                <a:latin typeface="Rubik Light"/>
                <a:ea typeface="Rubik Light"/>
                <a:cs typeface="Rubik Light"/>
                <a:sym typeface="Rubik Light"/>
              </a:defRPr>
            </a:lvl8pPr>
            <a:lvl9pPr lvl="8" algn="ctr" rtl="0">
              <a:spcBef>
                <a:spcPts val="0"/>
              </a:spcBef>
              <a:spcAft>
                <a:spcPts val="0"/>
              </a:spcAft>
              <a:buSzPts val="2000"/>
              <a:buFont typeface="Rubik Light"/>
              <a:buNone/>
              <a:defRPr sz="2000">
                <a:latin typeface="Rubik Light"/>
                <a:ea typeface="Rubik Light"/>
                <a:cs typeface="Rubik Light"/>
                <a:sym typeface="Rubik Light"/>
              </a:defRPr>
            </a:lvl9pPr>
          </a:lstStyle>
          <a:p>
            <a:endParaRPr/>
          </a:p>
        </p:txBody>
      </p:sp>
      <p:sp>
        <p:nvSpPr>
          <p:cNvPr id="276" name="Google Shape;276;p17"/>
          <p:cNvSpPr txBox="1">
            <a:spLocks noGrp="1"/>
          </p:cNvSpPr>
          <p:nvPr>
            <p:ph type="subTitle" idx="14"/>
          </p:nvPr>
        </p:nvSpPr>
        <p:spPr>
          <a:xfrm>
            <a:off x="5920200" y="2487038"/>
            <a:ext cx="2503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277" name="Google Shape;277;p17"/>
          <p:cNvSpPr txBox="1">
            <a:spLocks noGrp="1"/>
          </p:cNvSpPr>
          <p:nvPr>
            <p:ph type="subTitle" idx="15"/>
          </p:nvPr>
        </p:nvSpPr>
        <p:spPr>
          <a:xfrm>
            <a:off x="6147450" y="1968213"/>
            <a:ext cx="20493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Font typeface="Rubik Light"/>
              <a:buNone/>
              <a:defRPr sz="2000">
                <a:latin typeface="Rubik Light"/>
                <a:ea typeface="Rubik Light"/>
                <a:cs typeface="Rubik Light"/>
                <a:sym typeface="Rubik Light"/>
              </a:defRPr>
            </a:lvl1pPr>
            <a:lvl2pPr lvl="1" algn="ctr" rtl="0">
              <a:spcBef>
                <a:spcPts val="0"/>
              </a:spcBef>
              <a:spcAft>
                <a:spcPts val="0"/>
              </a:spcAft>
              <a:buSzPts val="2000"/>
              <a:buFont typeface="Rubik Light"/>
              <a:buNone/>
              <a:defRPr sz="2000">
                <a:latin typeface="Rubik Light"/>
                <a:ea typeface="Rubik Light"/>
                <a:cs typeface="Rubik Light"/>
                <a:sym typeface="Rubik Light"/>
              </a:defRPr>
            </a:lvl2pPr>
            <a:lvl3pPr lvl="2" algn="ctr" rtl="0">
              <a:spcBef>
                <a:spcPts val="0"/>
              </a:spcBef>
              <a:spcAft>
                <a:spcPts val="0"/>
              </a:spcAft>
              <a:buSzPts val="2000"/>
              <a:buFont typeface="Rubik Light"/>
              <a:buNone/>
              <a:defRPr sz="2000">
                <a:latin typeface="Rubik Light"/>
                <a:ea typeface="Rubik Light"/>
                <a:cs typeface="Rubik Light"/>
                <a:sym typeface="Rubik Light"/>
              </a:defRPr>
            </a:lvl3pPr>
            <a:lvl4pPr lvl="3" algn="ctr" rtl="0">
              <a:spcBef>
                <a:spcPts val="0"/>
              </a:spcBef>
              <a:spcAft>
                <a:spcPts val="0"/>
              </a:spcAft>
              <a:buSzPts val="2000"/>
              <a:buFont typeface="Rubik Light"/>
              <a:buNone/>
              <a:defRPr sz="2000">
                <a:latin typeface="Rubik Light"/>
                <a:ea typeface="Rubik Light"/>
                <a:cs typeface="Rubik Light"/>
                <a:sym typeface="Rubik Light"/>
              </a:defRPr>
            </a:lvl4pPr>
            <a:lvl5pPr lvl="4" algn="ctr" rtl="0">
              <a:spcBef>
                <a:spcPts val="0"/>
              </a:spcBef>
              <a:spcAft>
                <a:spcPts val="0"/>
              </a:spcAft>
              <a:buSzPts val="2000"/>
              <a:buFont typeface="Rubik Light"/>
              <a:buNone/>
              <a:defRPr sz="2000">
                <a:latin typeface="Rubik Light"/>
                <a:ea typeface="Rubik Light"/>
                <a:cs typeface="Rubik Light"/>
                <a:sym typeface="Rubik Light"/>
              </a:defRPr>
            </a:lvl5pPr>
            <a:lvl6pPr lvl="5" algn="ctr" rtl="0">
              <a:spcBef>
                <a:spcPts val="0"/>
              </a:spcBef>
              <a:spcAft>
                <a:spcPts val="0"/>
              </a:spcAft>
              <a:buSzPts val="2000"/>
              <a:buFont typeface="Rubik Light"/>
              <a:buNone/>
              <a:defRPr sz="2000">
                <a:latin typeface="Rubik Light"/>
                <a:ea typeface="Rubik Light"/>
                <a:cs typeface="Rubik Light"/>
                <a:sym typeface="Rubik Light"/>
              </a:defRPr>
            </a:lvl6pPr>
            <a:lvl7pPr lvl="6" algn="ctr" rtl="0">
              <a:spcBef>
                <a:spcPts val="0"/>
              </a:spcBef>
              <a:spcAft>
                <a:spcPts val="0"/>
              </a:spcAft>
              <a:buSzPts val="2000"/>
              <a:buFont typeface="Rubik Light"/>
              <a:buNone/>
              <a:defRPr sz="2000">
                <a:latin typeface="Rubik Light"/>
                <a:ea typeface="Rubik Light"/>
                <a:cs typeface="Rubik Light"/>
                <a:sym typeface="Rubik Light"/>
              </a:defRPr>
            </a:lvl7pPr>
            <a:lvl8pPr lvl="7" algn="ctr" rtl="0">
              <a:spcBef>
                <a:spcPts val="0"/>
              </a:spcBef>
              <a:spcAft>
                <a:spcPts val="0"/>
              </a:spcAft>
              <a:buSzPts val="2000"/>
              <a:buFont typeface="Rubik Light"/>
              <a:buNone/>
              <a:defRPr sz="2000">
                <a:latin typeface="Rubik Light"/>
                <a:ea typeface="Rubik Light"/>
                <a:cs typeface="Rubik Light"/>
                <a:sym typeface="Rubik Light"/>
              </a:defRPr>
            </a:lvl8pPr>
            <a:lvl9pPr lvl="8" algn="ctr" rtl="0">
              <a:spcBef>
                <a:spcPts val="0"/>
              </a:spcBef>
              <a:spcAft>
                <a:spcPts val="0"/>
              </a:spcAft>
              <a:buSzPts val="2000"/>
              <a:buFont typeface="Rubik Light"/>
              <a:buNone/>
              <a:defRPr sz="2000">
                <a:latin typeface="Rubik Light"/>
                <a:ea typeface="Rubik Light"/>
                <a:cs typeface="Rubik Light"/>
                <a:sym typeface="Rubik Light"/>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four columns">
  <p:cSld name="TITLE_AND_TWO_COLUMNS_1">
    <p:bg>
      <p:bgPr>
        <a:blipFill>
          <a:blip r:embed="rId2">
            <a:alphaModFix/>
          </a:blip>
          <a:stretch>
            <a:fillRect/>
          </a:stretch>
        </a:blipFill>
        <a:effectLst/>
      </p:bgPr>
    </p:bg>
    <p:spTree>
      <p:nvGrpSpPr>
        <p:cNvPr id="1" name="Shape 278"/>
        <p:cNvGrpSpPr/>
        <p:nvPr/>
      </p:nvGrpSpPr>
      <p:grpSpPr>
        <a:xfrm>
          <a:off x="0" y="0"/>
          <a:ext cx="0" cy="0"/>
          <a:chOff x="0" y="0"/>
          <a:chExt cx="0" cy="0"/>
        </a:xfrm>
      </p:grpSpPr>
      <p:sp>
        <p:nvSpPr>
          <p:cNvPr id="279" name="Google Shape;279;p18"/>
          <p:cNvSpPr/>
          <p:nvPr/>
        </p:nvSpPr>
        <p:spPr>
          <a:xfrm>
            <a:off x="247200" y="1328450"/>
            <a:ext cx="8649600" cy="3482700"/>
          </a:xfrm>
          <a:prstGeom prst="roundRect">
            <a:avLst>
              <a:gd name="adj" fmla="val 397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8"/>
          <p:cNvSpPr/>
          <p:nvPr/>
        </p:nvSpPr>
        <p:spPr>
          <a:xfrm>
            <a:off x="8293800" y="1502675"/>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8"/>
          <p:cNvSpPr/>
          <p:nvPr/>
        </p:nvSpPr>
        <p:spPr>
          <a:xfrm>
            <a:off x="247200" y="332350"/>
            <a:ext cx="8649600" cy="798900"/>
          </a:xfrm>
          <a:prstGeom prst="roundRect">
            <a:avLst>
              <a:gd name="adj" fmla="val 18597"/>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8"/>
          <p:cNvSpPr/>
          <p:nvPr/>
        </p:nvSpPr>
        <p:spPr>
          <a:xfrm>
            <a:off x="8293800" y="60160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84" name="Google Shape;284;p18"/>
          <p:cNvSpPr txBox="1">
            <a:spLocks noGrp="1"/>
          </p:cNvSpPr>
          <p:nvPr>
            <p:ph type="subTitle" idx="1"/>
          </p:nvPr>
        </p:nvSpPr>
        <p:spPr>
          <a:xfrm>
            <a:off x="720000" y="2347300"/>
            <a:ext cx="2373900" cy="616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285" name="Google Shape;285;p18"/>
          <p:cNvSpPr txBox="1">
            <a:spLocks noGrp="1"/>
          </p:cNvSpPr>
          <p:nvPr>
            <p:ph type="subTitle" idx="2"/>
          </p:nvPr>
        </p:nvSpPr>
        <p:spPr>
          <a:xfrm>
            <a:off x="848700" y="1951775"/>
            <a:ext cx="2245200" cy="24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000"/>
              <a:buFont typeface="Rubik Light"/>
              <a:buNone/>
              <a:defRPr sz="2000">
                <a:solidFill>
                  <a:schemeClr val="dk1"/>
                </a:solidFill>
                <a:latin typeface="Rubik Light"/>
                <a:ea typeface="Rubik Light"/>
                <a:cs typeface="Rubik Light"/>
                <a:sym typeface="Rubik Light"/>
              </a:defRPr>
            </a:lvl1pPr>
            <a:lvl2pPr lvl="1" algn="ctr" rtl="0">
              <a:spcBef>
                <a:spcPts val="0"/>
              </a:spcBef>
              <a:spcAft>
                <a:spcPts val="0"/>
              </a:spcAft>
              <a:buSzPts val="2000"/>
              <a:buFont typeface="Rubik Light"/>
              <a:buNone/>
              <a:defRPr sz="2000">
                <a:latin typeface="Rubik Light"/>
                <a:ea typeface="Rubik Light"/>
                <a:cs typeface="Rubik Light"/>
                <a:sym typeface="Rubik Light"/>
              </a:defRPr>
            </a:lvl2pPr>
            <a:lvl3pPr lvl="2" algn="ctr" rtl="0">
              <a:spcBef>
                <a:spcPts val="0"/>
              </a:spcBef>
              <a:spcAft>
                <a:spcPts val="0"/>
              </a:spcAft>
              <a:buSzPts val="2000"/>
              <a:buFont typeface="Rubik Light"/>
              <a:buNone/>
              <a:defRPr sz="2000">
                <a:latin typeface="Rubik Light"/>
                <a:ea typeface="Rubik Light"/>
                <a:cs typeface="Rubik Light"/>
                <a:sym typeface="Rubik Light"/>
              </a:defRPr>
            </a:lvl3pPr>
            <a:lvl4pPr lvl="3" algn="ctr" rtl="0">
              <a:spcBef>
                <a:spcPts val="0"/>
              </a:spcBef>
              <a:spcAft>
                <a:spcPts val="0"/>
              </a:spcAft>
              <a:buSzPts val="2000"/>
              <a:buFont typeface="Rubik Light"/>
              <a:buNone/>
              <a:defRPr sz="2000">
                <a:latin typeface="Rubik Light"/>
                <a:ea typeface="Rubik Light"/>
                <a:cs typeface="Rubik Light"/>
                <a:sym typeface="Rubik Light"/>
              </a:defRPr>
            </a:lvl4pPr>
            <a:lvl5pPr lvl="4" algn="ctr" rtl="0">
              <a:spcBef>
                <a:spcPts val="0"/>
              </a:spcBef>
              <a:spcAft>
                <a:spcPts val="0"/>
              </a:spcAft>
              <a:buSzPts val="2000"/>
              <a:buFont typeface="Rubik Light"/>
              <a:buNone/>
              <a:defRPr sz="2000">
                <a:latin typeface="Rubik Light"/>
                <a:ea typeface="Rubik Light"/>
                <a:cs typeface="Rubik Light"/>
                <a:sym typeface="Rubik Light"/>
              </a:defRPr>
            </a:lvl5pPr>
            <a:lvl6pPr lvl="5" algn="ctr" rtl="0">
              <a:spcBef>
                <a:spcPts val="0"/>
              </a:spcBef>
              <a:spcAft>
                <a:spcPts val="0"/>
              </a:spcAft>
              <a:buSzPts val="2000"/>
              <a:buFont typeface="Rubik Light"/>
              <a:buNone/>
              <a:defRPr sz="2000">
                <a:latin typeface="Rubik Light"/>
                <a:ea typeface="Rubik Light"/>
                <a:cs typeface="Rubik Light"/>
                <a:sym typeface="Rubik Light"/>
              </a:defRPr>
            </a:lvl6pPr>
            <a:lvl7pPr lvl="6" algn="ctr" rtl="0">
              <a:spcBef>
                <a:spcPts val="0"/>
              </a:spcBef>
              <a:spcAft>
                <a:spcPts val="0"/>
              </a:spcAft>
              <a:buSzPts val="2000"/>
              <a:buFont typeface="Rubik Light"/>
              <a:buNone/>
              <a:defRPr sz="2000">
                <a:latin typeface="Rubik Light"/>
                <a:ea typeface="Rubik Light"/>
                <a:cs typeface="Rubik Light"/>
                <a:sym typeface="Rubik Light"/>
              </a:defRPr>
            </a:lvl7pPr>
            <a:lvl8pPr lvl="7" algn="ctr" rtl="0">
              <a:spcBef>
                <a:spcPts val="0"/>
              </a:spcBef>
              <a:spcAft>
                <a:spcPts val="0"/>
              </a:spcAft>
              <a:buSzPts val="2000"/>
              <a:buFont typeface="Rubik Light"/>
              <a:buNone/>
              <a:defRPr sz="2000">
                <a:latin typeface="Rubik Light"/>
                <a:ea typeface="Rubik Light"/>
                <a:cs typeface="Rubik Light"/>
                <a:sym typeface="Rubik Light"/>
              </a:defRPr>
            </a:lvl8pPr>
            <a:lvl9pPr lvl="8" algn="ctr" rtl="0">
              <a:spcBef>
                <a:spcPts val="0"/>
              </a:spcBef>
              <a:spcAft>
                <a:spcPts val="0"/>
              </a:spcAft>
              <a:buSzPts val="2000"/>
              <a:buFont typeface="Rubik Light"/>
              <a:buNone/>
              <a:defRPr sz="2000">
                <a:latin typeface="Rubik Light"/>
                <a:ea typeface="Rubik Light"/>
                <a:cs typeface="Rubik Light"/>
                <a:sym typeface="Rubik Light"/>
              </a:defRPr>
            </a:lvl9pPr>
          </a:lstStyle>
          <a:p>
            <a:endParaRPr/>
          </a:p>
        </p:txBody>
      </p:sp>
      <p:sp>
        <p:nvSpPr>
          <p:cNvPr id="286" name="Google Shape;286;p18"/>
          <p:cNvSpPr txBox="1">
            <a:spLocks noGrp="1"/>
          </p:cNvSpPr>
          <p:nvPr>
            <p:ph type="subTitle" idx="3"/>
          </p:nvPr>
        </p:nvSpPr>
        <p:spPr>
          <a:xfrm>
            <a:off x="720000" y="3952675"/>
            <a:ext cx="2373900" cy="616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287" name="Google Shape;287;p18"/>
          <p:cNvSpPr txBox="1">
            <a:spLocks noGrp="1"/>
          </p:cNvSpPr>
          <p:nvPr>
            <p:ph type="subTitle" idx="4"/>
          </p:nvPr>
        </p:nvSpPr>
        <p:spPr>
          <a:xfrm>
            <a:off x="848700" y="3557225"/>
            <a:ext cx="2245200" cy="24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000"/>
              <a:buFont typeface="Rubik Light"/>
              <a:buNone/>
              <a:defRPr sz="2000">
                <a:solidFill>
                  <a:schemeClr val="dk1"/>
                </a:solidFill>
                <a:latin typeface="Rubik Light"/>
                <a:ea typeface="Rubik Light"/>
                <a:cs typeface="Rubik Light"/>
                <a:sym typeface="Rubik Light"/>
              </a:defRPr>
            </a:lvl1pPr>
            <a:lvl2pPr lvl="1" algn="ctr" rtl="0">
              <a:spcBef>
                <a:spcPts val="0"/>
              </a:spcBef>
              <a:spcAft>
                <a:spcPts val="0"/>
              </a:spcAft>
              <a:buSzPts val="2000"/>
              <a:buFont typeface="Rubik Light"/>
              <a:buNone/>
              <a:defRPr sz="2000">
                <a:latin typeface="Rubik Light"/>
                <a:ea typeface="Rubik Light"/>
                <a:cs typeface="Rubik Light"/>
                <a:sym typeface="Rubik Light"/>
              </a:defRPr>
            </a:lvl2pPr>
            <a:lvl3pPr lvl="2" algn="ctr" rtl="0">
              <a:spcBef>
                <a:spcPts val="0"/>
              </a:spcBef>
              <a:spcAft>
                <a:spcPts val="0"/>
              </a:spcAft>
              <a:buSzPts val="2000"/>
              <a:buFont typeface="Rubik Light"/>
              <a:buNone/>
              <a:defRPr sz="2000">
                <a:latin typeface="Rubik Light"/>
                <a:ea typeface="Rubik Light"/>
                <a:cs typeface="Rubik Light"/>
                <a:sym typeface="Rubik Light"/>
              </a:defRPr>
            </a:lvl3pPr>
            <a:lvl4pPr lvl="3" algn="ctr" rtl="0">
              <a:spcBef>
                <a:spcPts val="0"/>
              </a:spcBef>
              <a:spcAft>
                <a:spcPts val="0"/>
              </a:spcAft>
              <a:buSzPts val="2000"/>
              <a:buFont typeface="Rubik Light"/>
              <a:buNone/>
              <a:defRPr sz="2000">
                <a:latin typeface="Rubik Light"/>
                <a:ea typeface="Rubik Light"/>
                <a:cs typeface="Rubik Light"/>
                <a:sym typeface="Rubik Light"/>
              </a:defRPr>
            </a:lvl4pPr>
            <a:lvl5pPr lvl="4" algn="ctr" rtl="0">
              <a:spcBef>
                <a:spcPts val="0"/>
              </a:spcBef>
              <a:spcAft>
                <a:spcPts val="0"/>
              </a:spcAft>
              <a:buSzPts val="2000"/>
              <a:buFont typeface="Rubik Light"/>
              <a:buNone/>
              <a:defRPr sz="2000">
                <a:latin typeface="Rubik Light"/>
                <a:ea typeface="Rubik Light"/>
                <a:cs typeface="Rubik Light"/>
                <a:sym typeface="Rubik Light"/>
              </a:defRPr>
            </a:lvl5pPr>
            <a:lvl6pPr lvl="5" algn="ctr" rtl="0">
              <a:spcBef>
                <a:spcPts val="0"/>
              </a:spcBef>
              <a:spcAft>
                <a:spcPts val="0"/>
              </a:spcAft>
              <a:buSzPts val="2000"/>
              <a:buFont typeface="Rubik Light"/>
              <a:buNone/>
              <a:defRPr sz="2000">
                <a:latin typeface="Rubik Light"/>
                <a:ea typeface="Rubik Light"/>
                <a:cs typeface="Rubik Light"/>
                <a:sym typeface="Rubik Light"/>
              </a:defRPr>
            </a:lvl6pPr>
            <a:lvl7pPr lvl="6" algn="ctr" rtl="0">
              <a:spcBef>
                <a:spcPts val="0"/>
              </a:spcBef>
              <a:spcAft>
                <a:spcPts val="0"/>
              </a:spcAft>
              <a:buSzPts val="2000"/>
              <a:buFont typeface="Rubik Light"/>
              <a:buNone/>
              <a:defRPr sz="2000">
                <a:latin typeface="Rubik Light"/>
                <a:ea typeface="Rubik Light"/>
                <a:cs typeface="Rubik Light"/>
                <a:sym typeface="Rubik Light"/>
              </a:defRPr>
            </a:lvl7pPr>
            <a:lvl8pPr lvl="7" algn="ctr" rtl="0">
              <a:spcBef>
                <a:spcPts val="0"/>
              </a:spcBef>
              <a:spcAft>
                <a:spcPts val="0"/>
              </a:spcAft>
              <a:buSzPts val="2000"/>
              <a:buFont typeface="Rubik Light"/>
              <a:buNone/>
              <a:defRPr sz="2000">
                <a:latin typeface="Rubik Light"/>
                <a:ea typeface="Rubik Light"/>
                <a:cs typeface="Rubik Light"/>
                <a:sym typeface="Rubik Light"/>
              </a:defRPr>
            </a:lvl8pPr>
            <a:lvl9pPr lvl="8" algn="ctr" rtl="0">
              <a:spcBef>
                <a:spcPts val="0"/>
              </a:spcBef>
              <a:spcAft>
                <a:spcPts val="0"/>
              </a:spcAft>
              <a:buSzPts val="2000"/>
              <a:buFont typeface="Rubik Light"/>
              <a:buNone/>
              <a:defRPr sz="2000">
                <a:latin typeface="Rubik Light"/>
                <a:ea typeface="Rubik Light"/>
                <a:cs typeface="Rubik Light"/>
                <a:sym typeface="Rubik Light"/>
              </a:defRPr>
            </a:lvl9pPr>
          </a:lstStyle>
          <a:p>
            <a:endParaRPr/>
          </a:p>
        </p:txBody>
      </p:sp>
      <p:sp>
        <p:nvSpPr>
          <p:cNvPr id="288" name="Google Shape;288;p18"/>
          <p:cNvSpPr txBox="1">
            <a:spLocks noGrp="1"/>
          </p:cNvSpPr>
          <p:nvPr>
            <p:ph type="subTitle" idx="5"/>
          </p:nvPr>
        </p:nvSpPr>
        <p:spPr>
          <a:xfrm>
            <a:off x="6050100" y="2347300"/>
            <a:ext cx="2373900" cy="616200"/>
          </a:xfrm>
          <a:prstGeom prst="rect">
            <a:avLst/>
          </a:prstGeom>
        </p:spPr>
        <p:txBody>
          <a:bodyPr spcFirstLastPara="1" wrap="square" lIns="91425" tIns="91425" rIns="91425" bIns="91425" anchor="ctr"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289" name="Google Shape;289;p18"/>
          <p:cNvSpPr txBox="1">
            <a:spLocks noGrp="1"/>
          </p:cNvSpPr>
          <p:nvPr>
            <p:ph type="subTitle" idx="6"/>
          </p:nvPr>
        </p:nvSpPr>
        <p:spPr>
          <a:xfrm>
            <a:off x="6050100" y="1951775"/>
            <a:ext cx="2245200" cy="2415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Font typeface="Rubik Light"/>
              <a:buNone/>
              <a:defRPr sz="2000">
                <a:solidFill>
                  <a:schemeClr val="dk1"/>
                </a:solidFill>
                <a:latin typeface="Rubik Light"/>
                <a:ea typeface="Rubik Light"/>
                <a:cs typeface="Rubik Light"/>
                <a:sym typeface="Rubik Light"/>
              </a:defRPr>
            </a:lvl1pPr>
            <a:lvl2pPr lvl="1" rtl="0">
              <a:spcBef>
                <a:spcPts val="0"/>
              </a:spcBef>
              <a:spcAft>
                <a:spcPts val="0"/>
              </a:spcAft>
              <a:buSzPts val="2000"/>
              <a:buFont typeface="Rubik Light"/>
              <a:buNone/>
              <a:defRPr sz="2000">
                <a:latin typeface="Rubik Light"/>
                <a:ea typeface="Rubik Light"/>
                <a:cs typeface="Rubik Light"/>
                <a:sym typeface="Rubik Light"/>
              </a:defRPr>
            </a:lvl2pPr>
            <a:lvl3pPr lvl="2" rtl="0">
              <a:spcBef>
                <a:spcPts val="0"/>
              </a:spcBef>
              <a:spcAft>
                <a:spcPts val="0"/>
              </a:spcAft>
              <a:buSzPts val="2000"/>
              <a:buFont typeface="Rubik Light"/>
              <a:buNone/>
              <a:defRPr sz="2000">
                <a:latin typeface="Rubik Light"/>
                <a:ea typeface="Rubik Light"/>
                <a:cs typeface="Rubik Light"/>
                <a:sym typeface="Rubik Light"/>
              </a:defRPr>
            </a:lvl3pPr>
            <a:lvl4pPr lvl="3" rtl="0">
              <a:spcBef>
                <a:spcPts val="0"/>
              </a:spcBef>
              <a:spcAft>
                <a:spcPts val="0"/>
              </a:spcAft>
              <a:buSzPts val="2000"/>
              <a:buFont typeface="Rubik Light"/>
              <a:buNone/>
              <a:defRPr sz="2000">
                <a:latin typeface="Rubik Light"/>
                <a:ea typeface="Rubik Light"/>
                <a:cs typeface="Rubik Light"/>
                <a:sym typeface="Rubik Light"/>
              </a:defRPr>
            </a:lvl4pPr>
            <a:lvl5pPr lvl="4" rtl="0">
              <a:spcBef>
                <a:spcPts val="0"/>
              </a:spcBef>
              <a:spcAft>
                <a:spcPts val="0"/>
              </a:spcAft>
              <a:buSzPts val="2000"/>
              <a:buFont typeface="Rubik Light"/>
              <a:buNone/>
              <a:defRPr sz="2000">
                <a:latin typeface="Rubik Light"/>
                <a:ea typeface="Rubik Light"/>
                <a:cs typeface="Rubik Light"/>
                <a:sym typeface="Rubik Light"/>
              </a:defRPr>
            </a:lvl5pPr>
            <a:lvl6pPr lvl="5" rtl="0">
              <a:spcBef>
                <a:spcPts val="0"/>
              </a:spcBef>
              <a:spcAft>
                <a:spcPts val="0"/>
              </a:spcAft>
              <a:buSzPts val="2000"/>
              <a:buFont typeface="Rubik Light"/>
              <a:buNone/>
              <a:defRPr sz="2000">
                <a:latin typeface="Rubik Light"/>
                <a:ea typeface="Rubik Light"/>
                <a:cs typeface="Rubik Light"/>
                <a:sym typeface="Rubik Light"/>
              </a:defRPr>
            </a:lvl6pPr>
            <a:lvl7pPr lvl="6" rtl="0">
              <a:spcBef>
                <a:spcPts val="0"/>
              </a:spcBef>
              <a:spcAft>
                <a:spcPts val="0"/>
              </a:spcAft>
              <a:buSzPts val="2000"/>
              <a:buFont typeface="Rubik Light"/>
              <a:buNone/>
              <a:defRPr sz="2000">
                <a:latin typeface="Rubik Light"/>
                <a:ea typeface="Rubik Light"/>
                <a:cs typeface="Rubik Light"/>
                <a:sym typeface="Rubik Light"/>
              </a:defRPr>
            </a:lvl7pPr>
            <a:lvl8pPr lvl="7" rtl="0">
              <a:spcBef>
                <a:spcPts val="0"/>
              </a:spcBef>
              <a:spcAft>
                <a:spcPts val="0"/>
              </a:spcAft>
              <a:buSzPts val="2000"/>
              <a:buFont typeface="Rubik Light"/>
              <a:buNone/>
              <a:defRPr sz="2000">
                <a:latin typeface="Rubik Light"/>
                <a:ea typeface="Rubik Light"/>
                <a:cs typeface="Rubik Light"/>
                <a:sym typeface="Rubik Light"/>
              </a:defRPr>
            </a:lvl8pPr>
            <a:lvl9pPr lvl="8" rtl="0">
              <a:spcBef>
                <a:spcPts val="0"/>
              </a:spcBef>
              <a:spcAft>
                <a:spcPts val="0"/>
              </a:spcAft>
              <a:buSzPts val="2000"/>
              <a:buFont typeface="Rubik Light"/>
              <a:buNone/>
              <a:defRPr sz="2000">
                <a:latin typeface="Rubik Light"/>
                <a:ea typeface="Rubik Light"/>
                <a:cs typeface="Rubik Light"/>
                <a:sym typeface="Rubik Light"/>
              </a:defRPr>
            </a:lvl9pPr>
          </a:lstStyle>
          <a:p>
            <a:endParaRPr/>
          </a:p>
        </p:txBody>
      </p:sp>
      <p:sp>
        <p:nvSpPr>
          <p:cNvPr id="290" name="Google Shape;290;p18"/>
          <p:cNvSpPr txBox="1">
            <a:spLocks noGrp="1"/>
          </p:cNvSpPr>
          <p:nvPr>
            <p:ph type="subTitle" idx="7"/>
          </p:nvPr>
        </p:nvSpPr>
        <p:spPr>
          <a:xfrm>
            <a:off x="6050100" y="3952675"/>
            <a:ext cx="2373900" cy="616200"/>
          </a:xfrm>
          <a:prstGeom prst="rect">
            <a:avLst/>
          </a:prstGeom>
        </p:spPr>
        <p:txBody>
          <a:bodyPr spcFirstLastPara="1" wrap="square" lIns="91425" tIns="91425" rIns="91425" bIns="91425" anchor="ctr"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291" name="Google Shape;291;p18"/>
          <p:cNvSpPr txBox="1">
            <a:spLocks noGrp="1"/>
          </p:cNvSpPr>
          <p:nvPr>
            <p:ph type="subTitle" idx="8"/>
          </p:nvPr>
        </p:nvSpPr>
        <p:spPr>
          <a:xfrm>
            <a:off x="6050100" y="3557225"/>
            <a:ext cx="2245200" cy="2415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Font typeface="Rubik Light"/>
              <a:buNone/>
              <a:defRPr sz="2000">
                <a:solidFill>
                  <a:schemeClr val="dk1"/>
                </a:solidFill>
                <a:latin typeface="Rubik Light"/>
                <a:ea typeface="Rubik Light"/>
                <a:cs typeface="Rubik Light"/>
                <a:sym typeface="Rubik Light"/>
              </a:defRPr>
            </a:lvl1pPr>
            <a:lvl2pPr lvl="1" rtl="0">
              <a:spcBef>
                <a:spcPts val="0"/>
              </a:spcBef>
              <a:spcAft>
                <a:spcPts val="0"/>
              </a:spcAft>
              <a:buSzPts val="2000"/>
              <a:buFont typeface="Rubik Light"/>
              <a:buNone/>
              <a:defRPr sz="2000">
                <a:latin typeface="Rubik Light"/>
                <a:ea typeface="Rubik Light"/>
                <a:cs typeface="Rubik Light"/>
                <a:sym typeface="Rubik Light"/>
              </a:defRPr>
            </a:lvl2pPr>
            <a:lvl3pPr lvl="2" rtl="0">
              <a:spcBef>
                <a:spcPts val="0"/>
              </a:spcBef>
              <a:spcAft>
                <a:spcPts val="0"/>
              </a:spcAft>
              <a:buSzPts val="2000"/>
              <a:buFont typeface="Rubik Light"/>
              <a:buNone/>
              <a:defRPr sz="2000">
                <a:latin typeface="Rubik Light"/>
                <a:ea typeface="Rubik Light"/>
                <a:cs typeface="Rubik Light"/>
                <a:sym typeface="Rubik Light"/>
              </a:defRPr>
            </a:lvl3pPr>
            <a:lvl4pPr lvl="3" rtl="0">
              <a:spcBef>
                <a:spcPts val="0"/>
              </a:spcBef>
              <a:spcAft>
                <a:spcPts val="0"/>
              </a:spcAft>
              <a:buSzPts val="2000"/>
              <a:buFont typeface="Rubik Light"/>
              <a:buNone/>
              <a:defRPr sz="2000">
                <a:latin typeface="Rubik Light"/>
                <a:ea typeface="Rubik Light"/>
                <a:cs typeface="Rubik Light"/>
                <a:sym typeface="Rubik Light"/>
              </a:defRPr>
            </a:lvl4pPr>
            <a:lvl5pPr lvl="4" rtl="0">
              <a:spcBef>
                <a:spcPts val="0"/>
              </a:spcBef>
              <a:spcAft>
                <a:spcPts val="0"/>
              </a:spcAft>
              <a:buSzPts val="2000"/>
              <a:buFont typeface="Rubik Light"/>
              <a:buNone/>
              <a:defRPr sz="2000">
                <a:latin typeface="Rubik Light"/>
                <a:ea typeface="Rubik Light"/>
                <a:cs typeface="Rubik Light"/>
                <a:sym typeface="Rubik Light"/>
              </a:defRPr>
            </a:lvl5pPr>
            <a:lvl6pPr lvl="5" rtl="0">
              <a:spcBef>
                <a:spcPts val="0"/>
              </a:spcBef>
              <a:spcAft>
                <a:spcPts val="0"/>
              </a:spcAft>
              <a:buSzPts val="2000"/>
              <a:buFont typeface="Rubik Light"/>
              <a:buNone/>
              <a:defRPr sz="2000">
                <a:latin typeface="Rubik Light"/>
                <a:ea typeface="Rubik Light"/>
                <a:cs typeface="Rubik Light"/>
                <a:sym typeface="Rubik Light"/>
              </a:defRPr>
            </a:lvl6pPr>
            <a:lvl7pPr lvl="6" rtl="0">
              <a:spcBef>
                <a:spcPts val="0"/>
              </a:spcBef>
              <a:spcAft>
                <a:spcPts val="0"/>
              </a:spcAft>
              <a:buSzPts val="2000"/>
              <a:buFont typeface="Rubik Light"/>
              <a:buNone/>
              <a:defRPr sz="2000">
                <a:latin typeface="Rubik Light"/>
                <a:ea typeface="Rubik Light"/>
                <a:cs typeface="Rubik Light"/>
                <a:sym typeface="Rubik Light"/>
              </a:defRPr>
            </a:lvl7pPr>
            <a:lvl8pPr lvl="7" rtl="0">
              <a:spcBef>
                <a:spcPts val="0"/>
              </a:spcBef>
              <a:spcAft>
                <a:spcPts val="0"/>
              </a:spcAft>
              <a:buSzPts val="2000"/>
              <a:buFont typeface="Rubik Light"/>
              <a:buNone/>
              <a:defRPr sz="2000">
                <a:latin typeface="Rubik Light"/>
                <a:ea typeface="Rubik Light"/>
                <a:cs typeface="Rubik Light"/>
                <a:sym typeface="Rubik Light"/>
              </a:defRPr>
            </a:lvl8pPr>
            <a:lvl9pPr lvl="8" rtl="0">
              <a:spcBef>
                <a:spcPts val="0"/>
              </a:spcBef>
              <a:spcAft>
                <a:spcPts val="0"/>
              </a:spcAft>
              <a:buSzPts val="2000"/>
              <a:buFont typeface="Rubik Light"/>
              <a:buNone/>
              <a:defRPr sz="2000">
                <a:latin typeface="Rubik Light"/>
                <a:ea typeface="Rubik Light"/>
                <a:cs typeface="Rubik Light"/>
                <a:sym typeface="Rubik Light"/>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Numbers and text">
  <p:cSld name="TITLE_ONLY_2_1_1">
    <p:bg>
      <p:bgPr>
        <a:blipFill>
          <a:blip r:embed="rId2">
            <a:alphaModFix/>
          </a:blip>
          <a:stretch>
            <a:fillRect/>
          </a:stretch>
        </a:blipFill>
        <a:effectLst/>
      </p:bgPr>
    </p:bg>
    <p:spTree>
      <p:nvGrpSpPr>
        <p:cNvPr id="1" name="Shape 292"/>
        <p:cNvGrpSpPr/>
        <p:nvPr/>
      </p:nvGrpSpPr>
      <p:grpSpPr>
        <a:xfrm>
          <a:off x="0" y="0"/>
          <a:ext cx="0" cy="0"/>
          <a:chOff x="0" y="0"/>
          <a:chExt cx="0" cy="0"/>
        </a:xfrm>
      </p:grpSpPr>
      <p:grpSp>
        <p:nvGrpSpPr>
          <p:cNvPr id="293" name="Google Shape;293;p19"/>
          <p:cNvGrpSpPr/>
          <p:nvPr/>
        </p:nvGrpSpPr>
        <p:grpSpPr>
          <a:xfrm>
            <a:off x="247200" y="1328450"/>
            <a:ext cx="8649600" cy="3482700"/>
            <a:chOff x="247200" y="1285975"/>
            <a:chExt cx="8649600" cy="3482700"/>
          </a:xfrm>
        </p:grpSpPr>
        <p:sp>
          <p:nvSpPr>
            <p:cNvPr id="294" name="Google Shape;294;p19"/>
            <p:cNvSpPr/>
            <p:nvPr/>
          </p:nvSpPr>
          <p:spPr>
            <a:xfrm>
              <a:off x="247200" y="1285975"/>
              <a:ext cx="8649600" cy="3482700"/>
            </a:xfrm>
            <a:prstGeom prst="roundRect">
              <a:avLst>
                <a:gd name="adj" fmla="val 397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9"/>
            <p:cNvSpPr/>
            <p:nvPr/>
          </p:nvSpPr>
          <p:spPr>
            <a:xfrm>
              <a:off x="8436142" y="1419444"/>
              <a:ext cx="140400" cy="140400"/>
            </a:xfrm>
            <a:prstGeom prst="ellipse">
              <a:avLst/>
            </a:prstGeom>
            <a:solidFill>
              <a:srgbClr val="9FF1B7"/>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9"/>
            <p:cNvSpPr/>
            <p:nvPr/>
          </p:nvSpPr>
          <p:spPr>
            <a:xfrm>
              <a:off x="8138893" y="1419444"/>
              <a:ext cx="140400" cy="140400"/>
            </a:xfrm>
            <a:prstGeom prst="ellipse">
              <a:avLst/>
            </a:prstGeom>
            <a:solidFill>
              <a:srgbClr val="FCF4E6"/>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9"/>
            <p:cNvSpPr/>
            <p:nvPr/>
          </p:nvSpPr>
          <p:spPr>
            <a:xfrm>
              <a:off x="7841645" y="1419444"/>
              <a:ext cx="140400" cy="140400"/>
            </a:xfrm>
            <a:prstGeom prst="ellipse">
              <a:avLst/>
            </a:prstGeom>
            <a:solidFill>
              <a:srgbClr val="FFB09C"/>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98" name="Google Shape;298;p19"/>
            <p:cNvCxnSpPr/>
            <p:nvPr/>
          </p:nvCxnSpPr>
          <p:spPr>
            <a:xfrm>
              <a:off x="247200" y="1667125"/>
              <a:ext cx="8642700" cy="0"/>
            </a:xfrm>
            <a:prstGeom prst="straightConnector1">
              <a:avLst/>
            </a:prstGeom>
            <a:noFill/>
            <a:ln w="28575" cap="flat" cmpd="sng">
              <a:solidFill>
                <a:srgbClr val="2D2E27"/>
              </a:solidFill>
              <a:prstDash val="solid"/>
              <a:round/>
              <a:headEnd type="none" w="med" len="med"/>
              <a:tailEnd type="none" w="med" len="med"/>
            </a:ln>
          </p:spPr>
        </p:cxnSp>
      </p:grpSp>
      <p:sp>
        <p:nvSpPr>
          <p:cNvPr id="299" name="Google Shape;299;p19"/>
          <p:cNvSpPr/>
          <p:nvPr/>
        </p:nvSpPr>
        <p:spPr>
          <a:xfrm>
            <a:off x="247200" y="332350"/>
            <a:ext cx="8649600" cy="798900"/>
          </a:xfrm>
          <a:prstGeom prst="roundRect">
            <a:avLst>
              <a:gd name="adj" fmla="val 18597"/>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01" name="Google Shape;301;p19"/>
          <p:cNvSpPr/>
          <p:nvPr/>
        </p:nvSpPr>
        <p:spPr>
          <a:xfrm>
            <a:off x="8293800" y="60160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9"/>
          <p:cNvSpPr txBox="1">
            <a:spLocks noGrp="1"/>
          </p:cNvSpPr>
          <p:nvPr>
            <p:ph type="subTitle" idx="1"/>
          </p:nvPr>
        </p:nvSpPr>
        <p:spPr>
          <a:xfrm>
            <a:off x="720000" y="3919975"/>
            <a:ext cx="25038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03" name="Google Shape;303;p19"/>
          <p:cNvSpPr txBox="1">
            <a:spLocks noGrp="1"/>
          </p:cNvSpPr>
          <p:nvPr>
            <p:ph type="subTitle" idx="2"/>
          </p:nvPr>
        </p:nvSpPr>
        <p:spPr>
          <a:xfrm>
            <a:off x="947250" y="3248750"/>
            <a:ext cx="20493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Font typeface="Rubik Light"/>
              <a:buNone/>
              <a:defRPr sz="2000">
                <a:solidFill>
                  <a:schemeClr val="lt1"/>
                </a:solidFill>
                <a:latin typeface="Rubik Light"/>
                <a:ea typeface="Rubik Light"/>
                <a:cs typeface="Rubik Light"/>
                <a:sym typeface="Rubik Light"/>
              </a:defRPr>
            </a:lvl1pPr>
            <a:lvl2pPr lvl="1" algn="ctr" rtl="0">
              <a:spcBef>
                <a:spcPts val="0"/>
              </a:spcBef>
              <a:spcAft>
                <a:spcPts val="0"/>
              </a:spcAft>
              <a:buSzPts val="2000"/>
              <a:buFont typeface="Rubik Light"/>
              <a:buNone/>
              <a:defRPr sz="2000">
                <a:latin typeface="Rubik Light"/>
                <a:ea typeface="Rubik Light"/>
                <a:cs typeface="Rubik Light"/>
                <a:sym typeface="Rubik Light"/>
              </a:defRPr>
            </a:lvl2pPr>
            <a:lvl3pPr lvl="2" algn="ctr" rtl="0">
              <a:spcBef>
                <a:spcPts val="0"/>
              </a:spcBef>
              <a:spcAft>
                <a:spcPts val="0"/>
              </a:spcAft>
              <a:buSzPts val="2000"/>
              <a:buFont typeface="Rubik Light"/>
              <a:buNone/>
              <a:defRPr sz="2000">
                <a:latin typeface="Rubik Light"/>
                <a:ea typeface="Rubik Light"/>
                <a:cs typeface="Rubik Light"/>
                <a:sym typeface="Rubik Light"/>
              </a:defRPr>
            </a:lvl3pPr>
            <a:lvl4pPr lvl="3" algn="ctr" rtl="0">
              <a:spcBef>
                <a:spcPts val="0"/>
              </a:spcBef>
              <a:spcAft>
                <a:spcPts val="0"/>
              </a:spcAft>
              <a:buSzPts val="2000"/>
              <a:buFont typeface="Rubik Light"/>
              <a:buNone/>
              <a:defRPr sz="2000">
                <a:latin typeface="Rubik Light"/>
                <a:ea typeface="Rubik Light"/>
                <a:cs typeface="Rubik Light"/>
                <a:sym typeface="Rubik Light"/>
              </a:defRPr>
            </a:lvl4pPr>
            <a:lvl5pPr lvl="4" algn="ctr" rtl="0">
              <a:spcBef>
                <a:spcPts val="0"/>
              </a:spcBef>
              <a:spcAft>
                <a:spcPts val="0"/>
              </a:spcAft>
              <a:buSzPts val="2000"/>
              <a:buFont typeface="Rubik Light"/>
              <a:buNone/>
              <a:defRPr sz="2000">
                <a:latin typeface="Rubik Light"/>
                <a:ea typeface="Rubik Light"/>
                <a:cs typeface="Rubik Light"/>
                <a:sym typeface="Rubik Light"/>
              </a:defRPr>
            </a:lvl5pPr>
            <a:lvl6pPr lvl="5" algn="ctr" rtl="0">
              <a:spcBef>
                <a:spcPts val="0"/>
              </a:spcBef>
              <a:spcAft>
                <a:spcPts val="0"/>
              </a:spcAft>
              <a:buSzPts val="2000"/>
              <a:buFont typeface="Rubik Light"/>
              <a:buNone/>
              <a:defRPr sz="2000">
                <a:latin typeface="Rubik Light"/>
                <a:ea typeface="Rubik Light"/>
                <a:cs typeface="Rubik Light"/>
                <a:sym typeface="Rubik Light"/>
              </a:defRPr>
            </a:lvl6pPr>
            <a:lvl7pPr lvl="6" algn="ctr" rtl="0">
              <a:spcBef>
                <a:spcPts val="0"/>
              </a:spcBef>
              <a:spcAft>
                <a:spcPts val="0"/>
              </a:spcAft>
              <a:buSzPts val="2000"/>
              <a:buFont typeface="Rubik Light"/>
              <a:buNone/>
              <a:defRPr sz="2000">
                <a:latin typeface="Rubik Light"/>
                <a:ea typeface="Rubik Light"/>
                <a:cs typeface="Rubik Light"/>
                <a:sym typeface="Rubik Light"/>
              </a:defRPr>
            </a:lvl7pPr>
            <a:lvl8pPr lvl="7" algn="ctr" rtl="0">
              <a:spcBef>
                <a:spcPts val="0"/>
              </a:spcBef>
              <a:spcAft>
                <a:spcPts val="0"/>
              </a:spcAft>
              <a:buSzPts val="2000"/>
              <a:buFont typeface="Rubik Light"/>
              <a:buNone/>
              <a:defRPr sz="2000">
                <a:latin typeface="Rubik Light"/>
                <a:ea typeface="Rubik Light"/>
                <a:cs typeface="Rubik Light"/>
                <a:sym typeface="Rubik Light"/>
              </a:defRPr>
            </a:lvl8pPr>
            <a:lvl9pPr lvl="8" algn="ctr" rtl="0">
              <a:spcBef>
                <a:spcPts val="0"/>
              </a:spcBef>
              <a:spcAft>
                <a:spcPts val="0"/>
              </a:spcAft>
              <a:buSzPts val="2000"/>
              <a:buFont typeface="Rubik Light"/>
              <a:buNone/>
              <a:defRPr sz="2000">
                <a:latin typeface="Rubik Light"/>
                <a:ea typeface="Rubik Light"/>
                <a:cs typeface="Rubik Light"/>
                <a:sym typeface="Rubik Light"/>
              </a:defRPr>
            </a:lvl9pPr>
          </a:lstStyle>
          <a:p>
            <a:endParaRPr/>
          </a:p>
        </p:txBody>
      </p:sp>
      <p:sp>
        <p:nvSpPr>
          <p:cNvPr id="304" name="Google Shape;304;p19"/>
          <p:cNvSpPr txBox="1">
            <a:spLocks noGrp="1"/>
          </p:cNvSpPr>
          <p:nvPr>
            <p:ph type="subTitle" idx="3"/>
          </p:nvPr>
        </p:nvSpPr>
        <p:spPr>
          <a:xfrm>
            <a:off x="3320100" y="3919975"/>
            <a:ext cx="25038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05" name="Google Shape;305;p19"/>
          <p:cNvSpPr txBox="1">
            <a:spLocks noGrp="1"/>
          </p:cNvSpPr>
          <p:nvPr>
            <p:ph type="subTitle" idx="4"/>
          </p:nvPr>
        </p:nvSpPr>
        <p:spPr>
          <a:xfrm>
            <a:off x="3547350" y="3248750"/>
            <a:ext cx="20493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Font typeface="Rubik Light"/>
              <a:buNone/>
              <a:defRPr sz="2000">
                <a:solidFill>
                  <a:schemeClr val="lt1"/>
                </a:solidFill>
                <a:latin typeface="Rubik Light"/>
                <a:ea typeface="Rubik Light"/>
                <a:cs typeface="Rubik Light"/>
                <a:sym typeface="Rubik Light"/>
              </a:defRPr>
            </a:lvl1pPr>
            <a:lvl2pPr lvl="1" algn="ctr" rtl="0">
              <a:spcBef>
                <a:spcPts val="0"/>
              </a:spcBef>
              <a:spcAft>
                <a:spcPts val="0"/>
              </a:spcAft>
              <a:buSzPts val="2000"/>
              <a:buFont typeface="Rubik Light"/>
              <a:buNone/>
              <a:defRPr sz="2000">
                <a:latin typeface="Rubik Light"/>
                <a:ea typeface="Rubik Light"/>
                <a:cs typeface="Rubik Light"/>
                <a:sym typeface="Rubik Light"/>
              </a:defRPr>
            </a:lvl2pPr>
            <a:lvl3pPr lvl="2" algn="ctr" rtl="0">
              <a:spcBef>
                <a:spcPts val="0"/>
              </a:spcBef>
              <a:spcAft>
                <a:spcPts val="0"/>
              </a:spcAft>
              <a:buSzPts val="2000"/>
              <a:buFont typeface="Rubik Light"/>
              <a:buNone/>
              <a:defRPr sz="2000">
                <a:latin typeface="Rubik Light"/>
                <a:ea typeface="Rubik Light"/>
                <a:cs typeface="Rubik Light"/>
                <a:sym typeface="Rubik Light"/>
              </a:defRPr>
            </a:lvl3pPr>
            <a:lvl4pPr lvl="3" algn="ctr" rtl="0">
              <a:spcBef>
                <a:spcPts val="0"/>
              </a:spcBef>
              <a:spcAft>
                <a:spcPts val="0"/>
              </a:spcAft>
              <a:buSzPts val="2000"/>
              <a:buFont typeface="Rubik Light"/>
              <a:buNone/>
              <a:defRPr sz="2000">
                <a:latin typeface="Rubik Light"/>
                <a:ea typeface="Rubik Light"/>
                <a:cs typeface="Rubik Light"/>
                <a:sym typeface="Rubik Light"/>
              </a:defRPr>
            </a:lvl4pPr>
            <a:lvl5pPr lvl="4" algn="ctr" rtl="0">
              <a:spcBef>
                <a:spcPts val="0"/>
              </a:spcBef>
              <a:spcAft>
                <a:spcPts val="0"/>
              </a:spcAft>
              <a:buSzPts val="2000"/>
              <a:buFont typeface="Rubik Light"/>
              <a:buNone/>
              <a:defRPr sz="2000">
                <a:latin typeface="Rubik Light"/>
                <a:ea typeface="Rubik Light"/>
                <a:cs typeface="Rubik Light"/>
                <a:sym typeface="Rubik Light"/>
              </a:defRPr>
            </a:lvl5pPr>
            <a:lvl6pPr lvl="5" algn="ctr" rtl="0">
              <a:spcBef>
                <a:spcPts val="0"/>
              </a:spcBef>
              <a:spcAft>
                <a:spcPts val="0"/>
              </a:spcAft>
              <a:buSzPts val="2000"/>
              <a:buFont typeface="Rubik Light"/>
              <a:buNone/>
              <a:defRPr sz="2000">
                <a:latin typeface="Rubik Light"/>
                <a:ea typeface="Rubik Light"/>
                <a:cs typeface="Rubik Light"/>
                <a:sym typeface="Rubik Light"/>
              </a:defRPr>
            </a:lvl6pPr>
            <a:lvl7pPr lvl="6" algn="ctr" rtl="0">
              <a:spcBef>
                <a:spcPts val="0"/>
              </a:spcBef>
              <a:spcAft>
                <a:spcPts val="0"/>
              </a:spcAft>
              <a:buSzPts val="2000"/>
              <a:buFont typeface="Rubik Light"/>
              <a:buNone/>
              <a:defRPr sz="2000">
                <a:latin typeface="Rubik Light"/>
                <a:ea typeface="Rubik Light"/>
                <a:cs typeface="Rubik Light"/>
                <a:sym typeface="Rubik Light"/>
              </a:defRPr>
            </a:lvl7pPr>
            <a:lvl8pPr lvl="7" algn="ctr" rtl="0">
              <a:spcBef>
                <a:spcPts val="0"/>
              </a:spcBef>
              <a:spcAft>
                <a:spcPts val="0"/>
              </a:spcAft>
              <a:buSzPts val="2000"/>
              <a:buFont typeface="Rubik Light"/>
              <a:buNone/>
              <a:defRPr sz="2000">
                <a:latin typeface="Rubik Light"/>
                <a:ea typeface="Rubik Light"/>
                <a:cs typeface="Rubik Light"/>
                <a:sym typeface="Rubik Light"/>
              </a:defRPr>
            </a:lvl8pPr>
            <a:lvl9pPr lvl="8" algn="ctr" rtl="0">
              <a:spcBef>
                <a:spcPts val="0"/>
              </a:spcBef>
              <a:spcAft>
                <a:spcPts val="0"/>
              </a:spcAft>
              <a:buSzPts val="2000"/>
              <a:buFont typeface="Rubik Light"/>
              <a:buNone/>
              <a:defRPr sz="2000">
                <a:latin typeface="Rubik Light"/>
                <a:ea typeface="Rubik Light"/>
                <a:cs typeface="Rubik Light"/>
                <a:sym typeface="Rubik Light"/>
              </a:defRPr>
            </a:lvl9pPr>
          </a:lstStyle>
          <a:p>
            <a:endParaRPr/>
          </a:p>
        </p:txBody>
      </p:sp>
      <p:sp>
        <p:nvSpPr>
          <p:cNvPr id="306" name="Google Shape;306;p19"/>
          <p:cNvSpPr txBox="1">
            <a:spLocks noGrp="1"/>
          </p:cNvSpPr>
          <p:nvPr>
            <p:ph type="subTitle" idx="5"/>
          </p:nvPr>
        </p:nvSpPr>
        <p:spPr>
          <a:xfrm>
            <a:off x="5920200" y="3919975"/>
            <a:ext cx="25038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07" name="Google Shape;307;p19"/>
          <p:cNvSpPr txBox="1">
            <a:spLocks noGrp="1"/>
          </p:cNvSpPr>
          <p:nvPr>
            <p:ph type="subTitle" idx="6"/>
          </p:nvPr>
        </p:nvSpPr>
        <p:spPr>
          <a:xfrm>
            <a:off x="6147450" y="3248750"/>
            <a:ext cx="20493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Font typeface="Rubik Light"/>
              <a:buNone/>
              <a:defRPr sz="2000">
                <a:solidFill>
                  <a:schemeClr val="lt1"/>
                </a:solidFill>
                <a:latin typeface="Rubik Light"/>
                <a:ea typeface="Rubik Light"/>
                <a:cs typeface="Rubik Light"/>
                <a:sym typeface="Rubik Light"/>
              </a:defRPr>
            </a:lvl1pPr>
            <a:lvl2pPr lvl="1" algn="ctr" rtl="0">
              <a:spcBef>
                <a:spcPts val="0"/>
              </a:spcBef>
              <a:spcAft>
                <a:spcPts val="0"/>
              </a:spcAft>
              <a:buSzPts val="2000"/>
              <a:buFont typeface="Rubik Light"/>
              <a:buNone/>
              <a:defRPr sz="2000">
                <a:latin typeface="Rubik Light"/>
                <a:ea typeface="Rubik Light"/>
                <a:cs typeface="Rubik Light"/>
                <a:sym typeface="Rubik Light"/>
              </a:defRPr>
            </a:lvl2pPr>
            <a:lvl3pPr lvl="2" algn="ctr" rtl="0">
              <a:spcBef>
                <a:spcPts val="0"/>
              </a:spcBef>
              <a:spcAft>
                <a:spcPts val="0"/>
              </a:spcAft>
              <a:buSzPts val="2000"/>
              <a:buFont typeface="Rubik Light"/>
              <a:buNone/>
              <a:defRPr sz="2000">
                <a:latin typeface="Rubik Light"/>
                <a:ea typeface="Rubik Light"/>
                <a:cs typeface="Rubik Light"/>
                <a:sym typeface="Rubik Light"/>
              </a:defRPr>
            </a:lvl3pPr>
            <a:lvl4pPr lvl="3" algn="ctr" rtl="0">
              <a:spcBef>
                <a:spcPts val="0"/>
              </a:spcBef>
              <a:spcAft>
                <a:spcPts val="0"/>
              </a:spcAft>
              <a:buSzPts val="2000"/>
              <a:buFont typeface="Rubik Light"/>
              <a:buNone/>
              <a:defRPr sz="2000">
                <a:latin typeface="Rubik Light"/>
                <a:ea typeface="Rubik Light"/>
                <a:cs typeface="Rubik Light"/>
                <a:sym typeface="Rubik Light"/>
              </a:defRPr>
            </a:lvl4pPr>
            <a:lvl5pPr lvl="4" algn="ctr" rtl="0">
              <a:spcBef>
                <a:spcPts val="0"/>
              </a:spcBef>
              <a:spcAft>
                <a:spcPts val="0"/>
              </a:spcAft>
              <a:buSzPts val="2000"/>
              <a:buFont typeface="Rubik Light"/>
              <a:buNone/>
              <a:defRPr sz="2000">
                <a:latin typeface="Rubik Light"/>
                <a:ea typeface="Rubik Light"/>
                <a:cs typeface="Rubik Light"/>
                <a:sym typeface="Rubik Light"/>
              </a:defRPr>
            </a:lvl5pPr>
            <a:lvl6pPr lvl="5" algn="ctr" rtl="0">
              <a:spcBef>
                <a:spcPts val="0"/>
              </a:spcBef>
              <a:spcAft>
                <a:spcPts val="0"/>
              </a:spcAft>
              <a:buSzPts val="2000"/>
              <a:buFont typeface="Rubik Light"/>
              <a:buNone/>
              <a:defRPr sz="2000">
                <a:latin typeface="Rubik Light"/>
                <a:ea typeface="Rubik Light"/>
                <a:cs typeface="Rubik Light"/>
                <a:sym typeface="Rubik Light"/>
              </a:defRPr>
            </a:lvl6pPr>
            <a:lvl7pPr lvl="6" algn="ctr" rtl="0">
              <a:spcBef>
                <a:spcPts val="0"/>
              </a:spcBef>
              <a:spcAft>
                <a:spcPts val="0"/>
              </a:spcAft>
              <a:buSzPts val="2000"/>
              <a:buFont typeface="Rubik Light"/>
              <a:buNone/>
              <a:defRPr sz="2000">
                <a:latin typeface="Rubik Light"/>
                <a:ea typeface="Rubik Light"/>
                <a:cs typeface="Rubik Light"/>
                <a:sym typeface="Rubik Light"/>
              </a:defRPr>
            </a:lvl7pPr>
            <a:lvl8pPr lvl="7" algn="ctr" rtl="0">
              <a:spcBef>
                <a:spcPts val="0"/>
              </a:spcBef>
              <a:spcAft>
                <a:spcPts val="0"/>
              </a:spcAft>
              <a:buSzPts val="2000"/>
              <a:buFont typeface="Rubik Light"/>
              <a:buNone/>
              <a:defRPr sz="2000">
                <a:latin typeface="Rubik Light"/>
                <a:ea typeface="Rubik Light"/>
                <a:cs typeface="Rubik Light"/>
                <a:sym typeface="Rubik Light"/>
              </a:defRPr>
            </a:lvl8pPr>
            <a:lvl9pPr lvl="8" algn="ctr" rtl="0">
              <a:spcBef>
                <a:spcPts val="0"/>
              </a:spcBef>
              <a:spcAft>
                <a:spcPts val="0"/>
              </a:spcAft>
              <a:buSzPts val="2000"/>
              <a:buFont typeface="Rubik Light"/>
              <a:buNone/>
              <a:defRPr sz="2000">
                <a:latin typeface="Rubik Light"/>
                <a:ea typeface="Rubik Light"/>
                <a:cs typeface="Rubik Light"/>
                <a:sym typeface="Rubik Light"/>
              </a:defRPr>
            </a:lvl9pPr>
          </a:lstStyle>
          <a:p>
            <a:endParaRPr/>
          </a:p>
        </p:txBody>
      </p:sp>
      <p:sp>
        <p:nvSpPr>
          <p:cNvPr id="308" name="Google Shape;308;p19"/>
          <p:cNvSpPr txBox="1">
            <a:spLocks noGrp="1"/>
          </p:cNvSpPr>
          <p:nvPr>
            <p:ph type="title" idx="7" hasCustomPrompt="1"/>
          </p:nvPr>
        </p:nvSpPr>
        <p:spPr>
          <a:xfrm>
            <a:off x="829050" y="2285400"/>
            <a:ext cx="22857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09" name="Google Shape;309;p19"/>
          <p:cNvSpPr txBox="1">
            <a:spLocks noGrp="1"/>
          </p:cNvSpPr>
          <p:nvPr>
            <p:ph type="title" idx="8" hasCustomPrompt="1"/>
          </p:nvPr>
        </p:nvSpPr>
        <p:spPr>
          <a:xfrm>
            <a:off x="3429150" y="2285400"/>
            <a:ext cx="22857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10" name="Google Shape;310;p19"/>
          <p:cNvSpPr txBox="1">
            <a:spLocks noGrp="1"/>
          </p:cNvSpPr>
          <p:nvPr>
            <p:ph type="title" idx="9" hasCustomPrompt="1"/>
          </p:nvPr>
        </p:nvSpPr>
        <p:spPr>
          <a:xfrm>
            <a:off x="6029250" y="2285400"/>
            <a:ext cx="22857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TITLE_ONLY_3">
    <p:bg>
      <p:bgPr>
        <a:blipFill>
          <a:blip r:embed="rId2">
            <a:alphaModFix/>
          </a:blip>
          <a:stretch>
            <a:fillRect/>
          </a:stretch>
        </a:blipFill>
        <a:effectLst/>
      </p:bgPr>
    </p:bg>
    <p:spTree>
      <p:nvGrpSpPr>
        <p:cNvPr id="1" name="Shape 323"/>
        <p:cNvGrpSpPr/>
        <p:nvPr/>
      </p:nvGrpSpPr>
      <p:grpSpPr>
        <a:xfrm>
          <a:off x="0" y="0"/>
          <a:ext cx="0" cy="0"/>
          <a:chOff x="0" y="0"/>
          <a:chExt cx="0" cy="0"/>
        </a:xfrm>
      </p:grpSpPr>
      <p:grpSp>
        <p:nvGrpSpPr>
          <p:cNvPr id="324" name="Google Shape;324;p21"/>
          <p:cNvGrpSpPr/>
          <p:nvPr/>
        </p:nvGrpSpPr>
        <p:grpSpPr>
          <a:xfrm>
            <a:off x="247200" y="1328450"/>
            <a:ext cx="8649600" cy="3482700"/>
            <a:chOff x="247200" y="1285975"/>
            <a:chExt cx="8649600" cy="3482700"/>
          </a:xfrm>
        </p:grpSpPr>
        <p:sp>
          <p:nvSpPr>
            <p:cNvPr id="325" name="Google Shape;325;p21"/>
            <p:cNvSpPr/>
            <p:nvPr/>
          </p:nvSpPr>
          <p:spPr>
            <a:xfrm>
              <a:off x="247200" y="1285975"/>
              <a:ext cx="8649600" cy="3482700"/>
            </a:xfrm>
            <a:prstGeom prst="roundRect">
              <a:avLst>
                <a:gd name="adj" fmla="val 397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1"/>
            <p:cNvSpPr/>
            <p:nvPr/>
          </p:nvSpPr>
          <p:spPr>
            <a:xfrm>
              <a:off x="8436142" y="1419444"/>
              <a:ext cx="140400" cy="140400"/>
            </a:xfrm>
            <a:prstGeom prst="ellipse">
              <a:avLst/>
            </a:prstGeom>
            <a:solidFill>
              <a:srgbClr val="9FF1B7"/>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1"/>
            <p:cNvSpPr/>
            <p:nvPr/>
          </p:nvSpPr>
          <p:spPr>
            <a:xfrm>
              <a:off x="8138893" y="1419444"/>
              <a:ext cx="140400" cy="140400"/>
            </a:xfrm>
            <a:prstGeom prst="ellipse">
              <a:avLst/>
            </a:prstGeom>
            <a:solidFill>
              <a:srgbClr val="FCF4E6"/>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1"/>
            <p:cNvSpPr/>
            <p:nvPr/>
          </p:nvSpPr>
          <p:spPr>
            <a:xfrm>
              <a:off x="7841645" y="1419444"/>
              <a:ext cx="140400" cy="140400"/>
            </a:xfrm>
            <a:prstGeom prst="ellipse">
              <a:avLst/>
            </a:prstGeom>
            <a:solidFill>
              <a:srgbClr val="FFB09C"/>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29" name="Google Shape;329;p21"/>
            <p:cNvCxnSpPr/>
            <p:nvPr/>
          </p:nvCxnSpPr>
          <p:spPr>
            <a:xfrm>
              <a:off x="247200" y="1667125"/>
              <a:ext cx="8642700" cy="0"/>
            </a:xfrm>
            <a:prstGeom prst="straightConnector1">
              <a:avLst/>
            </a:prstGeom>
            <a:noFill/>
            <a:ln w="28575" cap="flat" cmpd="sng">
              <a:solidFill>
                <a:srgbClr val="2D2E27"/>
              </a:solidFill>
              <a:prstDash val="solid"/>
              <a:round/>
              <a:headEnd type="none" w="med" len="med"/>
              <a:tailEnd type="none" w="med" len="med"/>
            </a:ln>
          </p:spPr>
        </p:cxnSp>
      </p:grpSp>
      <p:sp>
        <p:nvSpPr>
          <p:cNvPr id="330" name="Google Shape;330;p21"/>
          <p:cNvSpPr/>
          <p:nvPr/>
        </p:nvSpPr>
        <p:spPr>
          <a:xfrm>
            <a:off x="247200" y="332350"/>
            <a:ext cx="8649600" cy="798900"/>
          </a:xfrm>
          <a:prstGeom prst="roundRect">
            <a:avLst>
              <a:gd name="adj" fmla="val 18597"/>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32" name="Google Shape;332;p21"/>
          <p:cNvSpPr/>
          <p:nvPr/>
        </p:nvSpPr>
        <p:spPr>
          <a:xfrm>
            <a:off x="8293800" y="60160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1"/>
          <p:cNvSpPr txBox="1">
            <a:spLocks noGrp="1"/>
          </p:cNvSpPr>
          <p:nvPr>
            <p:ph type="subTitle" idx="1"/>
          </p:nvPr>
        </p:nvSpPr>
        <p:spPr>
          <a:xfrm>
            <a:off x="5185500" y="1951750"/>
            <a:ext cx="3127200" cy="2617200"/>
          </a:xfrm>
          <a:prstGeom prst="rect">
            <a:avLst/>
          </a:prstGeom>
        </p:spPr>
        <p:txBody>
          <a:bodyPr spcFirstLastPara="1" wrap="square" lIns="91425" tIns="91425" rIns="91425" bIns="91425" anchor="ctr" anchorCtr="0">
            <a:noAutofit/>
          </a:bodyPr>
          <a:lstStyle>
            <a:lvl1pPr lvl="0">
              <a:spcBef>
                <a:spcPts val="0"/>
              </a:spcBef>
              <a:spcAft>
                <a:spcPts val="0"/>
              </a:spcAft>
              <a:buSzPts val="1600"/>
              <a:buNone/>
              <a:defRPr>
                <a:solidFill>
                  <a:schemeClr val="dk1"/>
                </a:solidFill>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hanks">
  <p:cSld name="TITLE_1">
    <p:bg>
      <p:bgPr>
        <a:blipFill>
          <a:blip r:embed="rId2">
            <a:alphaModFix/>
          </a:blip>
          <a:stretch>
            <a:fillRect/>
          </a:stretch>
        </a:blipFill>
        <a:effectLst/>
      </p:bgPr>
    </p:bg>
    <p:spTree>
      <p:nvGrpSpPr>
        <p:cNvPr id="1" name="Shape 334"/>
        <p:cNvGrpSpPr/>
        <p:nvPr/>
      </p:nvGrpSpPr>
      <p:grpSpPr>
        <a:xfrm>
          <a:off x="0" y="0"/>
          <a:ext cx="0" cy="0"/>
          <a:chOff x="0" y="0"/>
          <a:chExt cx="0" cy="0"/>
        </a:xfrm>
      </p:grpSpPr>
      <p:grpSp>
        <p:nvGrpSpPr>
          <p:cNvPr id="335" name="Google Shape;335;p22"/>
          <p:cNvGrpSpPr/>
          <p:nvPr/>
        </p:nvGrpSpPr>
        <p:grpSpPr>
          <a:xfrm>
            <a:off x="6268775" y="-490200"/>
            <a:ext cx="3366000" cy="750600"/>
            <a:chOff x="708950" y="-197625"/>
            <a:chExt cx="3366000" cy="750600"/>
          </a:xfrm>
        </p:grpSpPr>
        <p:grpSp>
          <p:nvGrpSpPr>
            <p:cNvPr id="336" name="Google Shape;336;p22"/>
            <p:cNvGrpSpPr/>
            <p:nvPr/>
          </p:nvGrpSpPr>
          <p:grpSpPr>
            <a:xfrm>
              <a:off x="708950" y="-197625"/>
              <a:ext cx="3366000" cy="750600"/>
              <a:chOff x="2532375" y="2321825"/>
              <a:chExt cx="3366000" cy="750600"/>
            </a:xfrm>
          </p:grpSpPr>
          <p:sp>
            <p:nvSpPr>
              <p:cNvPr id="337" name="Google Shape;337;p2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2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JUNE 15, 2021 - 18H</a:t>
              </a:r>
              <a:endParaRPr sz="1500">
                <a:solidFill>
                  <a:srgbClr val="2D2E27"/>
                </a:solidFill>
                <a:latin typeface="Rubik Light"/>
                <a:ea typeface="Rubik Light"/>
                <a:cs typeface="Rubik Light"/>
                <a:sym typeface="Rubik Light"/>
              </a:endParaRPr>
            </a:p>
          </p:txBody>
        </p:sp>
        <p:sp>
          <p:nvSpPr>
            <p:cNvPr id="340" name="Google Shape;340;p2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341" name="Google Shape;341;p22"/>
          <p:cNvGrpSpPr/>
          <p:nvPr/>
        </p:nvGrpSpPr>
        <p:grpSpPr>
          <a:xfrm>
            <a:off x="5582600" y="-53600"/>
            <a:ext cx="3366000" cy="750600"/>
            <a:chOff x="708950" y="-197625"/>
            <a:chExt cx="3366000" cy="750600"/>
          </a:xfrm>
        </p:grpSpPr>
        <p:grpSp>
          <p:nvGrpSpPr>
            <p:cNvPr id="342" name="Google Shape;342;p22"/>
            <p:cNvGrpSpPr/>
            <p:nvPr/>
          </p:nvGrpSpPr>
          <p:grpSpPr>
            <a:xfrm>
              <a:off x="708950" y="-197625"/>
              <a:ext cx="3366000" cy="750600"/>
              <a:chOff x="2532375" y="2321825"/>
              <a:chExt cx="3366000" cy="750600"/>
            </a:xfrm>
          </p:grpSpPr>
          <p:sp>
            <p:nvSpPr>
              <p:cNvPr id="343" name="Google Shape;343;p2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5" name="Google Shape;345;p2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JUNE 15, 2021 - 15H</a:t>
              </a:r>
              <a:endParaRPr sz="1500">
                <a:solidFill>
                  <a:srgbClr val="2D2E27"/>
                </a:solidFill>
                <a:latin typeface="Rubik Light"/>
                <a:ea typeface="Rubik Light"/>
                <a:cs typeface="Rubik Light"/>
                <a:sym typeface="Rubik Light"/>
              </a:endParaRPr>
            </a:p>
          </p:txBody>
        </p:sp>
        <p:sp>
          <p:nvSpPr>
            <p:cNvPr id="346" name="Google Shape;346;p2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347" name="Google Shape;347;p22"/>
          <p:cNvGrpSpPr/>
          <p:nvPr/>
        </p:nvGrpSpPr>
        <p:grpSpPr>
          <a:xfrm>
            <a:off x="4896425" y="383000"/>
            <a:ext cx="3366000" cy="750600"/>
            <a:chOff x="708950" y="-197625"/>
            <a:chExt cx="3366000" cy="750600"/>
          </a:xfrm>
        </p:grpSpPr>
        <p:grpSp>
          <p:nvGrpSpPr>
            <p:cNvPr id="348" name="Google Shape;348;p22"/>
            <p:cNvGrpSpPr/>
            <p:nvPr/>
          </p:nvGrpSpPr>
          <p:grpSpPr>
            <a:xfrm>
              <a:off x="708950" y="-197625"/>
              <a:ext cx="3366000" cy="750600"/>
              <a:chOff x="2532375" y="2321825"/>
              <a:chExt cx="3366000" cy="750600"/>
            </a:xfrm>
          </p:grpSpPr>
          <p:sp>
            <p:nvSpPr>
              <p:cNvPr id="349" name="Google Shape;349;p2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1" name="Google Shape;351;p2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JUNE 15, 2021 - 15H</a:t>
              </a:r>
              <a:endParaRPr sz="1500">
                <a:solidFill>
                  <a:srgbClr val="2D2E27"/>
                </a:solidFill>
                <a:latin typeface="Rubik Light"/>
                <a:ea typeface="Rubik Light"/>
                <a:cs typeface="Rubik Light"/>
                <a:sym typeface="Rubik Light"/>
              </a:endParaRPr>
            </a:p>
          </p:txBody>
        </p:sp>
        <p:sp>
          <p:nvSpPr>
            <p:cNvPr id="352" name="Google Shape;352;p2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353" name="Google Shape;353;p22"/>
          <p:cNvGrpSpPr/>
          <p:nvPr/>
        </p:nvGrpSpPr>
        <p:grpSpPr>
          <a:xfrm>
            <a:off x="4210250" y="819600"/>
            <a:ext cx="3366000" cy="750600"/>
            <a:chOff x="708950" y="-197625"/>
            <a:chExt cx="3366000" cy="750600"/>
          </a:xfrm>
        </p:grpSpPr>
        <p:grpSp>
          <p:nvGrpSpPr>
            <p:cNvPr id="354" name="Google Shape;354;p22"/>
            <p:cNvGrpSpPr/>
            <p:nvPr/>
          </p:nvGrpSpPr>
          <p:grpSpPr>
            <a:xfrm>
              <a:off x="708950" y="-197625"/>
              <a:ext cx="3366000" cy="750600"/>
              <a:chOff x="2532375" y="2321825"/>
              <a:chExt cx="3366000" cy="750600"/>
            </a:xfrm>
          </p:grpSpPr>
          <p:sp>
            <p:nvSpPr>
              <p:cNvPr id="355" name="Google Shape;355;p2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7" name="Google Shape;357;p2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MARCH 22, 2021 - 15H</a:t>
              </a:r>
              <a:endParaRPr sz="1500">
                <a:solidFill>
                  <a:srgbClr val="2D2E27"/>
                </a:solidFill>
                <a:latin typeface="Rubik Light"/>
                <a:ea typeface="Rubik Light"/>
                <a:cs typeface="Rubik Light"/>
                <a:sym typeface="Rubik Light"/>
              </a:endParaRPr>
            </a:p>
          </p:txBody>
        </p:sp>
        <p:sp>
          <p:nvSpPr>
            <p:cNvPr id="358" name="Google Shape;358;p2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359" name="Google Shape;359;p22"/>
          <p:cNvGrpSpPr/>
          <p:nvPr/>
        </p:nvGrpSpPr>
        <p:grpSpPr>
          <a:xfrm>
            <a:off x="1511925" y="3818100"/>
            <a:ext cx="3366000" cy="750600"/>
            <a:chOff x="708950" y="-197625"/>
            <a:chExt cx="3366000" cy="750600"/>
          </a:xfrm>
        </p:grpSpPr>
        <p:grpSp>
          <p:nvGrpSpPr>
            <p:cNvPr id="360" name="Google Shape;360;p22"/>
            <p:cNvGrpSpPr/>
            <p:nvPr/>
          </p:nvGrpSpPr>
          <p:grpSpPr>
            <a:xfrm>
              <a:off x="708950" y="-197625"/>
              <a:ext cx="3366000" cy="750600"/>
              <a:chOff x="2532375" y="2321825"/>
              <a:chExt cx="3366000" cy="750600"/>
            </a:xfrm>
          </p:grpSpPr>
          <p:sp>
            <p:nvSpPr>
              <p:cNvPr id="361" name="Google Shape;361;p2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 name="Google Shape;363;p2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JUNE 25, 2021 - 12H</a:t>
              </a:r>
              <a:endParaRPr sz="1500">
                <a:solidFill>
                  <a:srgbClr val="2D2E27"/>
                </a:solidFill>
                <a:latin typeface="Rubik Light"/>
                <a:ea typeface="Rubik Light"/>
                <a:cs typeface="Rubik Light"/>
                <a:sym typeface="Rubik Light"/>
              </a:endParaRPr>
            </a:p>
          </p:txBody>
        </p:sp>
        <p:sp>
          <p:nvSpPr>
            <p:cNvPr id="364" name="Google Shape;364;p2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365" name="Google Shape;365;p22"/>
          <p:cNvGrpSpPr/>
          <p:nvPr/>
        </p:nvGrpSpPr>
        <p:grpSpPr>
          <a:xfrm>
            <a:off x="825750" y="4254700"/>
            <a:ext cx="3366000" cy="750600"/>
            <a:chOff x="708950" y="-197625"/>
            <a:chExt cx="3366000" cy="750600"/>
          </a:xfrm>
        </p:grpSpPr>
        <p:grpSp>
          <p:nvGrpSpPr>
            <p:cNvPr id="366" name="Google Shape;366;p22"/>
            <p:cNvGrpSpPr/>
            <p:nvPr/>
          </p:nvGrpSpPr>
          <p:grpSpPr>
            <a:xfrm>
              <a:off x="708950" y="-197625"/>
              <a:ext cx="3366000" cy="750600"/>
              <a:chOff x="2532375" y="2321825"/>
              <a:chExt cx="3366000" cy="750600"/>
            </a:xfrm>
          </p:grpSpPr>
          <p:sp>
            <p:nvSpPr>
              <p:cNvPr id="367" name="Google Shape;367;p2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9" name="Google Shape;369;p2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JULY 11, 2021 - 11H</a:t>
              </a:r>
              <a:endParaRPr sz="1500">
                <a:solidFill>
                  <a:srgbClr val="2D2E27"/>
                </a:solidFill>
                <a:latin typeface="Rubik Light"/>
                <a:ea typeface="Rubik Light"/>
                <a:cs typeface="Rubik Light"/>
                <a:sym typeface="Rubik Light"/>
              </a:endParaRPr>
            </a:p>
          </p:txBody>
        </p:sp>
        <p:sp>
          <p:nvSpPr>
            <p:cNvPr id="370" name="Google Shape;370;p2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371" name="Google Shape;371;p22"/>
          <p:cNvGrpSpPr/>
          <p:nvPr/>
        </p:nvGrpSpPr>
        <p:grpSpPr>
          <a:xfrm>
            <a:off x="139575" y="4691300"/>
            <a:ext cx="3366000" cy="750600"/>
            <a:chOff x="708950" y="-197625"/>
            <a:chExt cx="3366000" cy="750600"/>
          </a:xfrm>
        </p:grpSpPr>
        <p:grpSp>
          <p:nvGrpSpPr>
            <p:cNvPr id="372" name="Google Shape;372;p22"/>
            <p:cNvGrpSpPr/>
            <p:nvPr/>
          </p:nvGrpSpPr>
          <p:grpSpPr>
            <a:xfrm>
              <a:off x="708950" y="-197625"/>
              <a:ext cx="3366000" cy="750600"/>
              <a:chOff x="2532375" y="2321825"/>
              <a:chExt cx="3366000" cy="750600"/>
            </a:xfrm>
          </p:grpSpPr>
          <p:sp>
            <p:nvSpPr>
              <p:cNvPr id="373" name="Google Shape;373;p2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5" name="Google Shape;375;p2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AUGUST 8, 2021 - 16H</a:t>
              </a:r>
              <a:endParaRPr sz="1500">
                <a:solidFill>
                  <a:srgbClr val="2D2E27"/>
                </a:solidFill>
                <a:latin typeface="Rubik Light"/>
                <a:ea typeface="Rubik Light"/>
                <a:cs typeface="Rubik Light"/>
                <a:sym typeface="Rubik Light"/>
              </a:endParaRPr>
            </a:p>
          </p:txBody>
        </p:sp>
        <p:sp>
          <p:nvSpPr>
            <p:cNvPr id="376" name="Google Shape;376;p2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377" name="Google Shape;377;p22"/>
          <p:cNvGrpSpPr/>
          <p:nvPr/>
        </p:nvGrpSpPr>
        <p:grpSpPr>
          <a:xfrm>
            <a:off x="-546600" y="5127900"/>
            <a:ext cx="3366000" cy="750600"/>
            <a:chOff x="708950" y="-197625"/>
            <a:chExt cx="3366000" cy="750600"/>
          </a:xfrm>
        </p:grpSpPr>
        <p:grpSp>
          <p:nvGrpSpPr>
            <p:cNvPr id="378" name="Google Shape;378;p22"/>
            <p:cNvGrpSpPr/>
            <p:nvPr/>
          </p:nvGrpSpPr>
          <p:grpSpPr>
            <a:xfrm>
              <a:off x="708950" y="-197625"/>
              <a:ext cx="3366000" cy="750600"/>
              <a:chOff x="2532375" y="2321825"/>
              <a:chExt cx="3366000" cy="750600"/>
            </a:xfrm>
          </p:grpSpPr>
          <p:sp>
            <p:nvSpPr>
              <p:cNvPr id="379" name="Google Shape;379;p2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1" name="Google Shape;381;p2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APRIL 15, 2021 - 15H</a:t>
              </a:r>
              <a:endParaRPr sz="1500">
                <a:solidFill>
                  <a:srgbClr val="2D2E27"/>
                </a:solidFill>
                <a:latin typeface="Rubik Light"/>
                <a:ea typeface="Rubik Light"/>
                <a:cs typeface="Rubik Light"/>
                <a:sym typeface="Rubik Light"/>
              </a:endParaRPr>
            </a:p>
          </p:txBody>
        </p:sp>
        <p:sp>
          <p:nvSpPr>
            <p:cNvPr id="382" name="Google Shape;382;p2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383" name="Google Shape;383;p22"/>
          <p:cNvGrpSpPr/>
          <p:nvPr/>
        </p:nvGrpSpPr>
        <p:grpSpPr>
          <a:xfrm>
            <a:off x="6881600" y="3997750"/>
            <a:ext cx="3366000" cy="750600"/>
            <a:chOff x="708950" y="-197625"/>
            <a:chExt cx="3366000" cy="750600"/>
          </a:xfrm>
        </p:grpSpPr>
        <p:grpSp>
          <p:nvGrpSpPr>
            <p:cNvPr id="384" name="Google Shape;384;p22"/>
            <p:cNvGrpSpPr/>
            <p:nvPr/>
          </p:nvGrpSpPr>
          <p:grpSpPr>
            <a:xfrm>
              <a:off x="708950" y="-197625"/>
              <a:ext cx="3366000" cy="750600"/>
              <a:chOff x="2532375" y="2321825"/>
              <a:chExt cx="3366000" cy="750600"/>
            </a:xfrm>
          </p:grpSpPr>
          <p:sp>
            <p:nvSpPr>
              <p:cNvPr id="385" name="Google Shape;385;p2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7" name="Google Shape;387;p2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JUNE 15, 2021 - 18H</a:t>
              </a:r>
              <a:endParaRPr sz="1500">
                <a:solidFill>
                  <a:srgbClr val="2D2E27"/>
                </a:solidFill>
                <a:latin typeface="Rubik Light"/>
                <a:ea typeface="Rubik Light"/>
                <a:cs typeface="Rubik Light"/>
                <a:sym typeface="Rubik Light"/>
              </a:endParaRPr>
            </a:p>
          </p:txBody>
        </p:sp>
        <p:sp>
          <p:nvSpPr>
            <p:cNvPr id="388" name="Google Shape;388;p2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389" name="Google Shape;389;p22"/>
          <p:cNvGrpSpPr/>
          <p:nvPr/>
        </p:nvGrpSpPr>
        <p:grpSpPr>
          <a:xfrm>
            <a:off x="6195425" y="4434350"/>
            <a:ext cx="3366000" cy="750600"/>
            <a:chOff x="708950" y="-197625"/>
            <a:chExt cx="3366000" cy="750600"/>
          </a:xfrm>
        </p:grpSpPr>
        <p:grpSp>
          <p:nvGrpSpPr>
            <p:cNvPr id="390" name="Google Shape;390;p22"/>
            <p:cNvGrpSpPr/>
            <p:nvPr/>
          </p:nvGrpSpPr>
          <p:grpSpPr>
            <a:xfrm>
              <a:off x="708950" y="-197625"/>
              <a:ext cx="3366000" cy="750600"/>
              <a:chOff x="2532375" y="2321825"/>
              <a:chExt cx="3366000" cy="750600"/>
            </a:xfrm>
          </p:grpSpPr>
          <p:sp>
            <p:nvSpPr>
              <p:cNvPr id="391" name="Google Shape;391;p2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3" name="Google Shape;393;p2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JUNE 15, 2021 - 15H</a:t>
              </a:r>
              <a:endParaRPr sz="1500">
                <a:solidFill>
                  <a:srgbClr val="2D2E27"/>
                </a:solidFill>
                <a:latin typeface="Rubik Light"/>
                <a:ea typeface="Rubik Light"/>
                <a:cs typeface="Rubik Light"/>
                <a:sym typeface="Rubik Light"/>
              </a:endParaRPr>
            </a:p>
          </p:txBody>
        </p:sp>
        <p:sp>
          <p:nvSpPr>
            <p:cNvPr id="394" name="Google Shape;394;p2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395" name="Google Shape;395;p22"/>
          <p:cNvGrpSpPr/>
          <p:nvPr/>
        </p:nvGrpSpPr>
        <p:grpSpPr>
          <a:xfrm>
            <a:off x="5509250" y="4870950"/>
            <a:ext cx="3366000" cy="750600"/>
            <a:chOff x="708950" y="-197625"/>
            <a:chExt cx="3366000" cy="750600"/>
          </a:xfrm>
        </p:grpSpPr>
        <p:grpSp>
          <p:nvGrpSpPr>
            <p:cNvPr id="396" name="Google Shape;396;p22"/>
            <p:cNvGrpSpPr/>
            <p:nvPr/>
          </p:nvGrpSpPr>
          <p:grpSpPr>
            <a:xfrm>
              <a:off x="708950" y="-197625"/>
              <a:ext cx="3366000" cy="750600"/>
              <a:chOff x="2532375" y="2321825"/>
              <a:chExt cx="3366000" cy="750600"/>
            </a:xfrm>
          </p:grpSpPr>
          <p:sp>
            <p:nvSpPr>
              <p:cNvPr id="397" name="Google Shape;397;p2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9" name="Google Shape;399;p2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JUNE 15, 2021 - 15H</a:t>
              </a:r>
              <a:endParaRPr sz="1500">
                <a:solidFill>
                  <a:srgbClr val="2D2E27"/>
                </a:solidFill>
                <a:latin typeface="Rubik Light"/>
                <a:ea typeface="Rubik Light"/>
                <a:cs typeface="Rubik Light"/>
                <a:sym typeface="Rubik Light"/>
              </a:endParaRPr>
            </a:p>
          </p:txBody>
        </p:sp>
        <p:sp>
          <p:nvSpPr>
            <p:cNvPr id="400" name="Google Shape;400;p2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sp>
        <p:nvSpPr>
          <p:cNvPr id="401" name="Google Shape;401;p22"/>
          <p:cNvSpPr/>
          <p:nvPr/>
        </p:nvSpPr>
        <p:spPr>
          <a:xfrm>
            <a:off x="726850" y="683250"/>
            <a:ext cx="7697100" cy="37770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2" name="Google Shape;402;p22"/>
          <p:cNvCxnSpPr/>
          <p:nvPr/>
        </p:nvCxnSpPr>
        <p:spPr>
          <a:xfrm>
            <a:off x="720000" y="1064389"/>
            <a:ext cx="7697100" cy="0"/>
          </a:xfrm>
          <a:prstGeom prst="straightConnector1">
            <a:avLst/>
          </a:prstGeom>
          <a:noFill/>
          <a:ln w="28575" cap="flat" cmpd="sng">
            <a:solidFill>
              <a:srgbClr val="2D2E27"/>
            </a:solidFill>
            <a:prstDash val="solid"/>
            <a:round/>
            <a:headEnd type="none" w="med" len="med"/>
            <a:tailEnd type="none" w="med" len="med"/>
          </a:ln>
        </p:spPr>
      </p:cxnSp>
      <p:sp>
        <p:nvSpPr>
          <p:cNvPr id="403" name="Google Shape;403;p22"/>
          <p:cNvSpPr/>
          <p:nvPr/>
        </p:nvSpPr>
        <p:spPr>
          <a:xfrm>
            <a:off x="7368795" y="816719"/>
            <a:ext cx="140400" cy="140400"/>
          </a:xfrm>
          <a:prstGeom prst="ellipse">
            <a:avLst/>
          </a:prstGeom>
          <a:solidFill>
            <a:srgbClr val="FFB09C"/>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2"/>
          <p:cNvSpPr/>
          <p:nvPr/>
        </p:nvSpPr>
        <p:spPr>
          <a:xfrm>
            <a:off x="7666043" y="816719"/>
            <a:ext cx="140400" cy="140400"/>
          </a:xfrm>
          <a:prstGeom prst="ellipse">
            <a:avLst/>
          </a:prstGeom>
          <a:solidFill>
            <a:srgbClr val="FCF4E6"/>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2"/>
          <p:cNvSpPr/>
          <p:nvPr/>
        </p:nvSpPr>
        <p:spPr>
          <a:xfrm>
            <a:off x="7963292" y="816719"/>
            <a:ext cx="140400" cy="140400"/>
          </a:xfrm>
          <a:prstGeom prst="ellipse">
            <a:avLst/>
          </a:prstGeom>
          <a:solidFill>
            <a:srgbClr val="91F1AD"/>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2"/>
          <p:cNvSpPr txBox="1">
            <a:spLocks noGrp="1"/>
          </p:cNvSpPr>
          <p:nvPr>
            <p:ph type="ctrTitle"/>
          </p:nvPr>
        </p:nvSpPr>
        <p:spPr>
          <a:xfrm>
            <a:off x="2059675" y="1206800"/>
            <a:ext cx="5024700" cy="862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None/>
              <a:defRPr sz="5500">
                <a:latin typeface="Rubik Light"/>
                <a:ea typeface="Rubik Light"/>
                <a:cs typeface="Rubik Light"/>
                <a:sym typeface="Rubik Light"/>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407" name="Google Shape;407;p22"/>
          <p:cNvSpPr txBox="1">
            <a:spLocks noGrp="1"/>
          </p:cNvSpPr>
          <p:nvPr>
            <p:ph type="subTitle" idx="1"/>
          </p:nvPr>
        </p:nvSpPr>
        <p:spPr>
          <a:xfrm>
            <a:off x="2059475" y="1984475"/>
            <a:ext cx="5025000" cy="480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000"/>
              <a:buFont typeface="Rubik Light"/>
              <a:buNone/>
              <a:defRPr>
                <a:solidFill>
                  <a:srgbClr val="2D2E27"/>
                </a:solidFill>
                <a:highlight>
                  <a:schemeClr val="lt2"/>
                </a:highlight>
                <a:latin typeface="Rubik Light"/>
                <a:ea typeface="Rubik Light"/>
                <a:cs typeface="Rubik Light"/>
                <a:sym typeface="Rubik Light"/>
              </a:defRPr>
            </a:lvl1pPr>
            <a:lvl2pPr lvl="1" algn="ctr" rtl="0">
              <a:lnSpc>
                <a:spcPct val="100000"/>
              </a:lnSpc>
              <a:spcBef>
                <a:spcPts val="0"/>
              </a:spcBef>
              <a:spcAft>
                <a:spcPts val="0"/>
              </a:spcAft>
              <a:buSzPts val="2000"/>
              <a:buFont typeface="Rubik Light"/>
              <a:buNone/>
              <a:defRPr sz="2000">
                <a:latin typeface="Rubik Light"/>
                <a:ea typeface="Rubik Light"/>
                <a:cs typeface="Rubik Light"/>
                <a:sym typeface="Rubik Light"/>
              </a:defRPr>
            </a:lvl2pPr>
            <a:lvl3pPr lvl="2" algn="ctr" rtl="0">
              <a:lnSpc>
                <a:spcPct val="100000"/>
              </a:lnSpc>
              <a:spcBef>
                <a:spcPts val="0"/>
              </a:spcBef>
              <a:spcAft>
                <a:spcPts val="0"/>
              </a:spcAft>
              <a:buSzPts val="2000"/>
              <a:buFont typeface="Rubik Light"/>
              <a:buNone/>
              <a:defRPr sz="2000">
                <a:latin typeface="Rubik Light"/>
                <a:ea typeface="Rubik Light"/>
                <a:cs typeface="Rubik Light"/>
                <a:sym typeface="Rubik Light"/>
              </a:defRPr>
            </a:lvl3pPr>
            <a:lvl4pPr lvl="3" algn="ctr" rtl="0">
              <a:lnSpc>
                <a:spcPct val="100000"/>
              </a:lnSpc>
              <a:spcBef>
                <a:spcPts val="0"/>
              </a:spcBef>
              <a:spcAft>
                <a:spcPts val="0"/>
              </a:spcAft>
              <a:buSzPts val="2000"/>
              <a:buFont typeface="Rubik Light"/>
              <a:buNone/>
              <a:defRPr sz="2000">
                <a:latin typeface="Rubik Light"/>
                <a:ea typeface="Rubik Light"/>
                <a:cs typeface="Rubik Light"/>
                <a:sym typeface="Rubik Light"/>
              </a:defRPr>
            </a:lvl4pPr>
            <a:lvl5pPr lvl="4" algn="ctr" rtl="0">
              <a:lnSpc>
                <a:spcPct val="100000"/>
              </a:lnSpc>
              <a:spcBef>
                <a:spcPts val="0"/>
              </a:spcBef>
              <a:spcAft>
                <a:spcPts val="0"/>
              </a:spcAft>
              <a:buSzPts val="2000"/>
              <a:buFont typeface="Rubik Light"/>
              <a:buNone/>
              <a:defRPr sz="2000">
                <a:latin typeface="Rubik Light"/>
                <a:ea typeface="Rubik Light"/>
                <a:cs typeface="Rubik Light"/>
                <a:sym typeface="Rubik Light"/>
              </a:defRPr>
            </a:lvl5pPr>
            <a:lvl6pPr lvl="5" algn="ctr" rtl="0">
              <a:lnSpc>
                <a:spcPct val="100000"/>
              </a:lnSpc>
              <a:spcBef>
                <a:spcPts val="0"/>
              </a:spcBef>
              <a:spcAft>
                <a:spcPts val="0"/>
              </a:spcAft>
              <a:buSzPts val="2000"/>
              <a:buFont typeface="Rubik Light"/>
              <a:buNone/>
              <a:defRPr sz="2000">
                <a:latin typeface="Rubik Light"/>
                <a:ea typeface="Rubik Light"/>
                <a:cs typeface="Rubik Light"/>
                <a:sym typeface="Rubik Light"/>
              </a:defRPr>
            </a:lvl6pPr>
            <a:lvl7pPr lvl="6" algn="ctr" rtl="0">
              <a:lnSpc>
                <a:spcPct val="100000"/>
              </a:lnSpc>
              <a:spcBef>
                <a:spcPts val="0"/>
              </a:spcBef>
              <a:spcAft>
                <a:spcPts val="0"/>
              </a:spcAft>
              <a:buSzPts val="2000"/>
              <a:buFont typeface="Rubik Light"/>
              <a:buNone/>
              <a:defRPr sz="2000">
                <a:latin typeface="Rubik Light"/>
                <a:ea typeface="Rubik Light"/>
                <a:cs typeface="Rubik Light"/>
                <a:sym typeface="Rubik Light"/>
              </a:defRPr>
            </a:lvl7pPr>
            <a:lvl8pPr lvl="7" algn="ctr" rtl="0">
              <a:lnSpc>
                <a:spcPct val="100000"/>
              </a:lnSpc>
              <a:spcBef>
                <a:spcPts val="0"/>
              </a:spcBef>
              <a:spcAft>
                <a:spcPts val="0"/>
              </a:spcAft>
              <a:buSzPts val="2000"/>
              <a:buFont typeface="Rubik Light"/>
              <a:buNone/>
              <a:defRPr sz="2000">
                <a:latin typeface="Rubik Light"/>
                <a:ea typeface="Rubik Light"/>
                <a:cs typeface="Rubik Light"/>
                <a:sym typeface="Rubik Light"/>
              </a:defRPr>
            </a:lvl8pPr>
            <a:lvl9pPr lvl="8" algn="ctr" rtl="0">
              <a:lnSpc>
                <a:spcPct val="100000"/>
              </a:lnSpc>
              <a:spcBef>
                <a:spcPts val="0"/>
              </a:spcBef>
              <a:spcAft>
                <a:spcPts val="0"/>
              </a:spcAft>
              <a:buSzPts val="2000"/>
              <a:buFont typeface="Rubik Light"/>
              <a:buNone/>
              <a:defRPr sz="2000">
                <a:latin typeface="Rubik Light"/>
                <a:ea typeface="Rubik Light"/>
                <a:cs typeface="Rubik Light"/>
                <a:sym typeface="Rubik Light"/>
              </a:defRPr>
            </a:lvl9pPr>
          </a:lstStyle>
          <a:p>
            <a:endParaRPr/>
          </a:p>
        </p:txBody>
      </p:sp>
      <p:sp>
        <p:nvSpPr>
          <p:cNvPr id="408" name="Google Shape;408;p22"/>
          <p:cNvSpPr txBox="1">
            <a:spLocks noGrp="1"/>
          </p:cNvSpPr>
          <p:nvPr>
            <p:ph type="subTitle" idx="2"/>
          </p:nvPr>
        </p:nvSpPr>
        <p:spPr>
          <a:xfrm>
            <a:off x="1869075" y="2433800"/>
            <a:ext cx="5405700" cy="704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400">
                <a:solidFill>
                  <a:srgbClr val="2D2E27"/>
                </a:solidFill>
                <a:latin typeface="Inter"/>
                <a:ea typeface="Inter"/>
                <a:cs typeface="Inter"/>
                <a:sym typeface="Inter"/>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09" name="Google Shape;409;p22"/>
          <p:cNvSpPr txBox="1"/>
          <p:nvPr/>
        </p:nvSpPr>
        <p:spPr>
          <a:xfrm>
            <a:off x="2462700" y="3534775"/>
            <a:ext cx="42186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000" b="1">
                <a:solidFill>
                  <a:schemeClr val="dk1"/>
                </a:solidFill>
                <a:latin typeface="Inter"/>
                <a:ea typeface="Inter"/>
                <a:cs typeface="Inter"/>
                <a:sym typeface="Inter"/>
              </a:rPr>
              <a:t>CREDITS:</a:t>
            </a:r>
            <a:r>
              <a:rPr lang="en" sz="1000">
                <a:solidFill>
                  <a:schemeClr val="dk1"/>
                </a:solidFill>
                <a:latin typeface="Inter"/>
                <a:ea typeface="Inter"/>
                <a:cs typeface="Inter"/>
                <a:sym typeface="Inter"/>
              </a:rPr>
              <a:t> This presentation template was created by </a:t>
            </a:r>
            <a:r>
              <a:rPr lang="en" sz="1000" b="1">
                <a:solidFill>
                  <a:schemeClr val="dk1"/>
                </a:solidFill>
                <a:uFill>
                  <a:noFill/>
                </a:uFill>
                <a:latin typeface="Inter"/>
                <a:ea typeface="Inter"/>
                <a:cs typeface="Inter"/>
                <a:sym typeface="Inter"/>
                <a:hlinkClick r:id="rId3">
                  <a:extLst>
                    <a:ext uri="{A12FA001-AC4F-418D-AE19-62706E023703}">
                      <ahyp:hlinkClr xmlns:ahyp="http://schemas.microsoft.com/office/drawing/2018/hyperlinkcolor" val="tx"/>
                    </a:ext>
                  </a:extLst>
                </a:hlinkClick>
              </a:rPr>
              <a:t>Slidesgo</a:t>
            </a:r>
            <a:r>
              <a:rPr lang="en" sz="1000">
                <a:solidFill>
                  <a:schemeClr val="dk1"/>
                </a:solidFill>
                <a:latin typeface="Inter"/>
                <a:ea typeface="Inter"/>
                <a:cs typeface="Inter"/>
                <a:sym typeface="Inter"/>
              </a:rPr>
              <a:t>, including icons by </a:t>
            </a:r>
            <a:r>
              <a:rPr lang="en" sz="1000" b="1">
                <a:solidFill>
                  <a:schemeClr val="dk1"/>
                </a:solidFill>
                <a:uFill>
                  <a:noFill/>
                </a:uFill>
                <a:latin typeface="Inter"/>
                <a:ea typeface="Inter"/>
                <a:cs typeface="Inter"/>
                <a:sym typeface="Inter"/>
                <a:hlinkClick r:id="rId4">
                  <a:extLst>
                    <a:ext uri="{A12FA001-AC4F-418D-AE19-62706E023703}">
                      <ahyp:hlinkClr xmlns:ahyp="http://schemas.microsoft.com/office/drawing/2018/hyperlinkcolor" val="tx"/>
                    </a:ext>
                  </a:extLst>
                </a:hlinkClick>
              </a:rPr>
              <a:t>Flaticon</a:t>
            </a:r>
            <a:r>
              <a:rPr lang="en" sz="1000">
                <a:solidFill>
                  <a:schemeClr val="dk1"/>
                </a:solidFill>
                <a:latin typeface="Inter"/>
                <a:ea typeface="Inter"/>
                <a:cs typeface="Inter"/>
                <a:sym typeface="Inter"/>
              </a:rPr>
              <a:t>, infographics &amp; images by </a:t>
            </a:r>
            <a:r>
              <a:rPr lang="en" sz="1000" b="1">
                <a:solidFill>
                  <a:schemeClr val="dk1"/>
                </a:solidFill>
                <a:uFill>
                  <a:noFill/>
                </a:uFill>
                <a:latin typeface="Inter"/>
                <a:ea typeface="Inter"/>
                <a:cs typeface="Inter"/>
                <a:sym typeface="Inter"/>
                <a:hlinkClick r:id="rId5">
                  <a:extLst>
                    <a:ext uri="{A12FA001-AC4F-418D-AE19-62706E023703}">
                      <ahyp:hlinkClr xmlns:ahyp="http://schemas.microsoft.com/office/drawing/2018/hyperlinkcolor" val="tx"/>
                    </a:ext>
                  </a:extLst>
                </a:hlinkClick>
              </a:rPr>
              <a:t>Freepik</a:t>
            </a:r>
            <a:r>
              <a:rPr lang="en" sz="1000">
                <a:solidFill>
                  <a:schemeClr val="dk1"/>
                </a:solidFill>
                <a:latin typeface="Inter"/>
                <a:ea typeface="Inter"/>
                <a:cs typeface="Inter"/>
                <a:sym typeface="Inter"/>
              </a:rPr>
              <a:t> </a:t>
            </a:r>
            <a:endParaRPr sz="1000" b="1">
              <a:solidFill>
                <a:schemeClr val="dk1"/>
              </a:solidFill>
              <a:latin typeface="Inter"/>
              <a:ea typeface="Inter"/>
              <a:cs typeface="Inter"/>
              <a:sym typeface="Inte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p:cSld name="TITLE_ONLY_2_1_1_1">
    <p:bg>
      <p:bgPr>
        <a:blipFill>
          <a:blip r:embed="rId2">
            <a:alphaModFix/>
          </a:blip>
          <a:stretch>
            <a:fillRect/>
          </a:stretch>
        </a:blipFill>
        <a:effectLst/>
      </p:bgPr>
    </p:bg>
    <p:spTree>
      <p:nvGrpSpPr>
        <p:cNvPr id="1" name="Shape 410"/>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2">
  <p:cSld name="TITLE_ONLY_2_1_1_1_1">
    <p:bg>
      <p:bgPr>
        <a:blipFill>
          <a:blip r:embed="rId2">
            <a:alphaModFix/>
          </a:blip>
          <a:stretch>
            <a:fillRect/>
          </a:stretch>
        </a:blipFill>
        <a:effectLst/>
      </p:bgPr>
    </p:bg>
    <p:spTree>
      <p:nvGrpSpPr>
        <p:cNvPr id="1" name="Shape 411"/>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a:blip r:embed="rId2">
            <a:alphaModFix/>
          </a:blip>
          <a:stretch>
            <a:fillRect/>
          </a:stretch>
        </a:blipFill>
        <a:effectLst/>
      </p:bgPr>
    </p:bg>
    <p:spTree>
      <p:nvGrpSpPr>
        <p:cNvPr id="1" name="Shape 82"/>
        <p:cNvGrpSpPr/>
        <p:nvPr/>
      </p:nvGrpSpPr>
      <p:grpSpPr>
        <a:xfrm>
          <a:off x="0" y="0"/>
          <a:ext cx="0" cy="0"/>
          <a:chOff x="0" y="0"/>
          <a:chExt cx="0" cy="0"/>
        </a:xfrm>
      </p:grpSpPr>
      <p:grpSp>
        <p:nvGrpSpPr>
          <p:cNvPr id="83" name="Google Shape;83;p3"/>
          <p:cNvGrpSpPr/>
          <p:nvPr/>
        </p:nvGrpSpPr>
        <p:grpSpPr>
          <a:xfrm>
            <a:off x="1511925" y="1981500"/>
            <a:ext cx="3366000" cy="750600"/>
            <a:chOff x="708950" y="-197625"/>
            <a:chExt cx="3366000" cy="750600"/>
          </a:xfrm>
        </p:grpSpPr>
        <p:grpSp>
          <p:nvGrpSpPr>
            <p:cNvPr id="84" name="Google Shape;84;p3"/>
            <p:cNvGrpSpPr/>
            <p:nvPr/>
          </p:nvGrpSpPr>
          <p:grpSpPr>
            <a:xfrm>
              <a:off x="708950" y="-197625"/>
              <a:ext cx="3366000" cy="750600"/>
              <a:chOff x="2532375" y="2321825"/>
              <a:chExt cx="3366000" cy="750600"/>
            </a:xfrm>
          </p:grpSpPr>
          <p:sp>
            <p:nvSpPr>
              <p:cNvPr id="85" name="Google Shape;85;p3"/>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3"/>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JUNE 25, 2021 - 12H</a:t>
              </a:r>
              <a:endParaRPr sz="1500">
                <a:solidFill>
                  <a:srgbClr val="2D2E27"/>
                </a:solidFill>
                <a:latin typeface="Rubik Light"/>
                <a:ea typeface="Rubik Light"/>
                <a:cs typeface="Rubik Light"/>
                <a:sym typeface="Rubik Light"/>
              </a:endParaRPr>
            </a:p>
          </p:txBody>
        </p:sp>
        <p:sp>
          <p:nvSpPr>
            <p:cNvPr id="88" name="Google Shape;88;p3"/>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89" name="Google Shape;89;p3"/>
          <p:cNvGrpSpPr/>
          <p:nvPr/>
        </p:nvGrpSpPr>
        <p:grpSpPr>
          <a:xfrm>
            <a:off x="825750" y="2418100"/>
            <a:ext cx="3366000" cy="750600"/>
            <a:chOff x="708950" y="-197625"/>
            <a:chExt cx="3366000" cy="750600"/>
          </a:xfrm>
        </p:grpSpPr>
        <p:grpSp>
          <p:nvGrpSpPr>
            <p:cNvPr id="90" name="Google Shape;90;p3"/>
            <p:cNvGrpSpPr/>
            <p:nvPr/>
          </p:nvGrpSpPr>
          <p:grpSpPr>
            <a:xfrm>
              <a:off x="708950" y="-197625"/>
              <a:ext cx="3366000" cy="750600"/>
              <a:chOff x="2532375" y="2321825"/>
              <a:chExt cx="3366000" cy="750600"/>
            </a:xfrm>
          </p:grpSpPr>
          <p:sp>
            <p:nvSpPr>
              <p:cNvPr id="91" name="Google Shape;91;p3"/>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3"/>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93;p3"/>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JULY 11, 2021 - 11H</a:t>
              </a:r>
              <a:endParaRPr sz="1500">
                <a:solidFill>
                  <a:srgbClr val="2D2E27"/>
                </a:solidFill>
                <a:latin typeface="Rubik Light"/>
                <a:ea typeface="Rubik Light"/>
                <a:cs typeface="Rubik Light"/>
                <a:sym typeface="Rubik Light"/>
              </a:endParaRPr>
            </a:p>
          </p:txBody>
        </p:sp>
        <p:sp>
          <p:nvSpPr>
            <p:cNvPr id="94" name="Google Shape;94;p3"/>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95" name="Google Shape;95;p3"/>
          <p:cNvGrpSpPr/>
          <p:nvPr/>
        </p:nvGrpSpPr>
        <p:grpSpPr>
          <a:xfrm>
            <a:off x="139575" y="2854700"/>
            <a:ext cx="3366000" cy="750600"/>
            <a:chOff x="708950" y="-197625"/>
            <a:chExt cx="3366000" cy="750600"/>
          </a:xfrm>
        </p:grpSpPr>
        <p:grpSp>
          <p:nvGrpSpPr>
            <p:cNvPr id="96" name="Google Shape;96;p3"/>
            <p:cNvGrpSpPr/>
            <p:nvPr/>
          </p:nvGrpSpPr>
          <p:grpSpPr>
            <a:xfrm>
              <a:off x="708950" y="-197625"/>
              <a:ext cx="3366000" cy="750600"/>
              <a:chOff x="2532375" y="2321825"/>
              <a:chExt cx="3366000" cy="750600"/>
            </a:xfrm>
          </p:grpSpPr>
          <p:sp>
            <p:nvSpPr>
              <p:cNvPr id="97" name="Google Shape;97;p3"/>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3"/>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AUGUST 8, 2021 - 16H</a:t>
              </a:r>
              <a:endParaRPr sz="1500">
                <a:solidFill>
                  <a:srgbClr val="2D2E27"/>
                </a:solidFill>
                <a:latin typeface="Rubik Light"/>
                <a:ea typeface="Rubik Light"/>
                <a:cs typeface="Rubik Light"/>
                <a:sym typeface="Rubik Light"/>
              </a:endParaRPr>
            </a:p>
          </p:txBody>
        </p:sp>
        <p:sp>
          <p:nvSpPr>
            <p:cNvPr id="100" name="Google Shape;100;p3"/>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101" name="Google Shape;101;p3"/>
          <p:cNvGrpSpPr/>
          <p:nvPr/>
        </p:nvGrpSpPr>
        <p:grpSpPr>
          <a:xfrm>
            <a:off x="6268775" y="1067100"/>
            <a:ext cx="3366000" cy="750600"/>
            <a:chOff x="708950" y="-197625"/>
            <a:chExt cx="3366000" cy="750600"/>
          </a:xfrm>
        </p:grpSpPr>
        <p:grpSp>
          <p:nvGrpSpPr>
            <p:cNvPr id="102" name="Google Shape;102;p3"/>
            <p:cNvGrpSpPr/>
            <p:nvPr/>
          </p:nvGrpSpPr>
          <p:grpSpPr>
            <a:xfrm>
              <a:off x="708950" y="-197625"/>
              <a:ext cx="3366000" cy="750600"/>
              <a:chOff x="2532375" y="2321825"/>
              <a:chExt cx="3366000" cy="750600"/>
            </a:xfrm>
          </p:grpSpPr>
          <p:sp>
            <p:nvSpPr>
              <p:cNvPr id="103" name="Google Shape;103;p3"/>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3"/>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 name="Google Shape;105;p3"/>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JUNE 15, 2021 - 18H</a:t>
              </a:r>
              <a:endParaRPr sz="1500">
                <a:solidFill>
                  <a:srgbClr val="2D2E27"/>
                </a:solidFill>
                <a:latin typeface="Rubik Light"/>
                <a:ea typeface="Rubik Light"/>
                <a:cs typeface="Rubik Light"/>
                <a:sym typeface="Rubik Light"/>
              </a:endParaRPr>
            </a:p>
          </p:txBody>
        </p:sp>
        <p:sp>
          <p:nvSpPr>
            <p:cNvPr id="106" name="Google Shape;106;p3"/>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107" name="Google Shape;107;p3"/>
          <p:cNvGrpSpPr/>
          <p:nvPr/>
        </p:nvGrpSpPr>
        <p:grpSpPr>
          <a:xfrm>
            <a:off x="5582600" y="1503700"/>
            <a:ext cx="3366000" cy="750600"/>
            <a:chOff x="708950" y="-197625"/>
            <a:chExt cx="3366000" cy="750600"/>
          </a:xfrm>
        </p:grpSpPr>
        <p:grpSp>
          <p:nvGrpSpPr>
            <p:cNvPr id="108" name="Google Shape;108;p3"/>
            <p:cNvGrpSpPr/>
            <p:nvPr/>
          </p:nvGrpSpPr>
          <p:grpSpPr>
            <a:xfrm>
              <a:off x="708950" y="-197625"/>
              <a:ext cx="3366000" cy="750600"/>
              <a:chOff x="2532375" y="2321825"/>
              <a:chExt cx="3366000" cy="750600"/>
            </a:xfrm>
          </p:grpSpPr>
          <p:sp>
            <p:nvSpPr>
              <p:cNvPr id="109" name="Google Shape;109;p3"/>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3"/>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 name="Google Shape;111;p3"/>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JUNE 15, 2021 - 15H</a:t>
              </a:r>
              <a:endParaRPr sz="1500">
                <a:solidFill>
                  <a:srgbClr val="2D2E27"/>
                </a:solidFill>
                <a:latin typeface="Rubik Light"/>
                <a:ea typeface="Rubik Light"/>
                <a:cs typeface="Rubik Light"/>
                <a:sym typeface="Rubik Light"/>
              </a:endParaRPr>
            </a:p>
          </p:txBody>
        </p:sp>
        <p:sp>
          <p:nvSpPr>
            <p:cNvPr id="112" name="Google Shape;112;p3"/>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113" name="Google Shape;113;p3"/>
          <p:cNvGrpSpPr/>
          <p:nvPr/>
        </p:nvGrpSpPr>
        <p:grpSpPr>
          <a:xfrm>
            <a:off x="4896425" y="1940300"/>
            <a:ext cx="3366000" cy="750600"/>
            <a:chOff x="708950" y="-197625"/>
            <a:chExt cx="3366000" cy="750600"/>
          </a:xfrm>
        </p:grpSpPr>
        <p:grpSp>
          <p:nvGrpSpPr>
            <p:cNvPr id="114" name="Google Shape;114;p3"/>
            <p:cNvGrpSpPr/>
            <p:nvPr/>
          </p:nvGrpSpPr>
          <p:grpSpPr>
            <a:xfrm>
              <a:off x="708950" y="-197625"/>
              <a:ext cx="3366000" cy="750600"/>
              <a:chOff x="2532375" y="2321825"/>
              <a:chExt cx="3366000" cy="750600"/>
            </a:xfrm>
          </p:grpSpPr>
          <p:sp>
            <p:nvSpPr>
              <p:cNvPr id="115" name="Google Shape;115;p3"/>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 name="Google Shape;117;p3"/>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JUNE 15, 2021 - 15H</a:t>
              </a:r>
              <a:endParaRPr sz="1500">
                <a:solidFill>
                  <a:srgbClr val="2D2E27"/>
                </a:solidFill>
                <a:latin typeface="Rubik Light"/>
                <a:ea typeface="Rubik Light"/>
                <a:cs typeface="Rubik Light"/>
                <a:sym typeface="Rubik Light"/>
              </a:endParaRPr>
            </a:p>
          </p:txBody>
        </p:sp>
        <p:sp>
          <p:nvSpPr>
            <p:cNvPr id="118" name="Google Shape;118;p3"/>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119" name="Google Shape;119;p3"/>
          <p:cNvGrpSpPr/>
          <p:nvPr/>
        </p:nvGrpSpPr>
        <p:grpSpPr>
          <a:xfrm>
            <a:off x="4210250" y="2376900"/>
            <a:ext cx="3366000" cy="750600"/>
            <a:chOff x="708950" y="-197625"/>
            <a:chExt cx="3366000" cy="750600"/>
          </a:xfrm>
        </p:grpSpPr>
        <p:grpSp>
          <p:nvGrpSpPr>
            <p:cNvPr id="120" name="Google Shape;120;p3"/>
            <p:cNvGrpSpPr/>
            <p:nvPr/>
          </p:nvGrpSpPr>
          <p:grpSpPr>
            <a:xfrm>
              <a:off x="708950" y="-197625"/>
              <a:ext cx="3366000" cy="750600"/>
              <a:chOff x="2532375" y="2321825"/>
              <a:chExt cx="3366000" cy="750600"/>
            </a:xfrm>
          </p:grpSpPr>
          <p:sp>
            <p:nvSpPr>
              <p:cNvPr id="121" name="Google Shape;121;p3"/>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 name="Google Shape;123;p3"/>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MARCH 22, 2021 - 15H</a:t>
              </a:r>
              <a:endParaRPr sz="1500">
                <a:solidFill>
                  <a:srgbClr val="2D2E27"/>
                </a:solidFill>
                <a:latin typeface="Rubik Light"/>
                <a:ea typeface="Rubik Light"/>
                <a:cs typeface="Rubik Light"/>
                <a:sym typeface="Rubik Light"/>
              </a:endParaRPr>
            </a:p>
          </p:txBody>
        </p:sp>
        <p:sp>
          <p:nvSpPr>
            <p:cNvPr id="124" name="Google Shape;124;p3"/>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125" name="Google Shape;125;p3"/>
          <p:cNvGrpSpPr/>
          <p:nvPr/>
        </p:nvGrpSpPr>
        <p:grpSpPr>
          <a:xfrm>
            <a:off x="-546600" y="3291300"/>
            <a:ext cx="3366000" cy="750600"/>
            <a:chOff x="708950" y="-197625"/>
            <a:chExt cx="3366000" cy="750600"/>
          </a:xfrm>
        </p:grpSpPr>
        <p:grpSp>
          <p:nvGrpSpPr>
            <p:cNvPr id="126" name="Google Shape;126;p3"/>
            <p:cNvGrpSpPr/>
            <p:nvPr/>
          </p:nvGrpSpPr>
          <p:grpSpPr>
            <a:xfrm>
              <a:off x="708950" y="-197625"/>
              <a:ext cx="3366000" cy="750600"/>
              <a:chOff x="2532375" y="2321825"/>
              <a:chExt cx="3366000" cy="750600"/>
            </a:xfrm>
          </p:grpSpPr>
          <p:sp>
            <p:nvSpPr>
              <p:cNvPr id="127" name="Google Shape;127;p3"/>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3"/>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 name="Google Shape;129;p3"/>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APRIL 15, 2021 - 15H</a:t>
              </a:r>
              <a:endParaRPr sz="1500">
                <a:solidFill>
                  <a:srgbClr val="2D2E27"/>
                </a:solidFill>
                <a:latin typeface="Rubik Light"/>
                <a:ea typeface="Rubik Light"/>
                <a:cs typeface="Rubik Light"/>
                <a:sym typeface="Rubik Light"/>
              </a:endParaRPr>
            </a:p>
          </p:txBody>
        </p:sp>
        <p:sp>
          <p:nvSpPr>
            <p:cNvPr id="130" name="Google Shape;130;p3"/>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131" name="Google Shape;131;p3"/>
          <p:cNvGrpSpPr/>
          <p:nvPr/>
        </p:nvGrpSpPr>
        <p:grpSpPr>
          <a:xfrm>
            <a:off x="2046900" y="557250"/>
            <a:ext cx="5050200" cy="4029000"/>
            <a:chOff x="3846500" y="1285975"/>
            <a:chExt cx="5050200" cy="4029000"/>
          </a:xfrm>
        </p:grpSpPr>
        <p:sp>
          <p:nvSpPr>
            <p:cNvPr id="132" name="Google Shape;132;p3"/>
            <p:cNvSpPr/>
            <p:nvPr/>
          </p:nvSpPr>
          <p:spPr>
            <a:xfrm>
              <a:off x="3846500" y="1285975"/>
              <a:ext cx="5050200" cy="4029000"/>
            </a:xfrm>
            <a:prstGeom prst="roundRect">
              <a:avLst>
                <a:gd name="adj" fmla="val 397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a:off x="8436142" y="1419444"/>
              <a:ext cx="140400" cy="140400"/>
            </a:xfrm>
            <a:prstGeom prst="ellipse">
              <a:avLst/>
            </a:prstGeom>
            <a:solidFill>
              <a:srgbClr val="9FF1B7"/>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3"/>
            <p:cNvSpPr/>
            <p:nvPr/>
          </p:nvSpPr>
          <p:spPr>
            <a:xfrm>
              <a:off x="8138893" y="1419444"/>
              <a:ext cx="140400" cy="140400"/>
            </a:xfrm>
            <a:prstGeom prst="ellipse">
              <a:avLst/>
            </a:prstGeom>
            <a:solidFill>
              <a:srgbClr val="FCF4E6"/>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3"/>
            <p:cNvSpPr/>
            <p:nvPr/>
          </p:nvSpPr>
          <p:spPr>
            <a:xfrm>
              <a:off x="7841645" y="1419444"/>
              <a:ext cx="140400" cy="140400"/>
            </a:xfrm>
            <a:prstGeom prst="ellipse">
              <a:avLst/>
            </a:prstGeom>
            <a:solidFill>
              <a:srgbClr val="FFB09C"/>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6" name="Google Shape;136;p3"/>
            <p:cNvCxnSpPr/>
            <p:nvPr/>
          </p:nvCxnSpPr>
          <p:spPr>
            <a:xfrm>
              <a:off x="3846500" y="1667125"/>
              <a:ext cx="5043300" cy="0"/>
            </a:xfrm>
            <a:prstGeom prst="straightConnector1">
              <a:avLst/>
            </a:prstGeom>
            <a:noFill/>
            <a:ln w="28575" cap="flat" cmpd="sng">
              <a:solidFill>
                <a:srgbClr val="2D2E27"/>
              </a:solidFill>
              <a:prstDash val="solid"/>
              <a:round/>
              <a:headEnd type="none" w="med" len="med"/>
              <a:tailEnd type="none" w="med" len="med"/>
            </a:ln>
          </p:spPr>
        </p:cxnSp>
      </p:grpSp>
      <p:sp>
        <p:nvSpPr>
          <p:cNvPr id="137" name="Google Shape;137;p3"/>
          <p:cNvSpPr txBox="1">
            <a:spLocks noGrp="1"/>
          </p:cNvSpPr>
          <p:nvPr>
            <p:ph type="title"/>
          </p:nvPr>
        </p:nvSpPr>
        <p:spPr>
          <a:xfrm>
            <a:off x="3013675" y="2578060"/>
            <a:ext cx="31167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highlight>
                  <a:schemeClr val="dk2"/>
                </a:highlight>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38" name="Google Shape;138;p3"/>
          <p:cNvSpPr txBox="1">
            <a:spLocks noGrp="1"/>
          </p:cNvSpPr>
          <p:nvPr>
            <p:ph type="subTitle" idx="1"/>
          </p:nvPr>
        </p:nvSpPr>
        <p:spPr>
          <a:xfrm>
            <a:off x="3131325" y="3452585"/>
            <a:ext cx="2897100" cy="566400"/>
          </a:xfrm>
          <a:prstGeom prst="rect">
            <a:avLst/>
          </a:prstGeom>
        </p:spPr>
        <p:txBody>
          <a:bodyPr spcFirstLastPara="1" wrap="square" lIns="91425" tIns="91425" rIns="91425" bIns="91425" anchor="ctr" anchorCtr="0">
            <a:noAutofit/>
          </a:bodyPr>
          <a:lstStyle>
            <a:lvl1pPr lvl="0" algn="ctr">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sp>
        <p:nvSpPr>
          <p:cNvPr id="139" name="Google Shape;139;p3"/>
          <p:cNvSpPr txBox="1">
            <a:spLocks noGrp="1"/>
          </p:cNvSpPr>
          <p:nvPr>
            <p:ph type="title" idx="2" hasCustomPrompt="1"/>
          </p:nvPr>
        </p:nvSpPr>
        <p:spPr>
          <a:xfrm>
            <a:off x="3123450" y="1174960"/>
            <a:ext cx="2897100" cy="1311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40"/>
        <p:cNvGrpSpPr/>
        <p:nvPr/>
      </p:nvGrpSpPr>
      <p:grpSpPr>
        <a:xfrm>
          <a:off x="0" y="0"/>
          <a:ext cx="0" cy="0"/>
          <a:chOff x="0" y="0"/>
          <a:chExt cx="0" cy="0"/>
        </a:xfrm>
      </p:grpSpPr>
      <p:sp>
        <p:nvSpPr>
          <p:cNvPr id="141" name="Google Shape;141;p4"/>
          <p:cNvSpPr/>
          <p:nvPr/>
        </p:nvSpPr>
        <p:spPr>
          <a:xfrm>
            <a:off x="247200" y="332350"/>
            <a:ext cx="8649600" cy="4478700"/>
          </a:xfrm>
          <a:prstGeom prst="roundRect">
            <a:avLst>
              <a:gd name="adj" fmla="val 3336"/>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txBox="1">
            <a:spLocks noGrp="1"/>
          </p:cNvSpPr>
          <p:nvPr>
            <p:ph type="body" idx="1"/>
          </p:nvPr>
        </p:nvSpPr>
        <p:spPr>
          <a:xfrm>
            <a:off x="720000" y="1152475"/>
            <a:ext cx="7704000" cy="3416400"/>
          </a:xfrm>
          <a:prstGeom prst="rect">
            <a:avLst/>
          </a:prstGeom>
        </p:spPr>
        <p:txBody>
          <a:bodyPr spcFirstLastPara="1" wrap="square" lIns="91425" tIns="91425" rIns="91425" bIns="91425" anchor="ctr" anchorCtr="0">
            <a:noAutofit/>
          </a:bodyPr>
          <a:lstStyle>
            <a:lvl1pPr marL="457200" lvl="0" indent="-304800">
              <a:spcBef>
                <a:spcPts val="0"/>
              </a:spcBef>
              <a:spcAft>
                <a:spcPts val="0"/>
              </a:spcAft>
              <a:buClr>
                <a:srgbClr val="434343"/>
              </a:buClr>
              <a:buSzPts val="1200"/>
              <a:buAutoNum type="arabicPeriod"/>
              <a:defRPr sz="1200"/>
            </a:lvl1pPr>
            <a:lvl2pPr marL="914400" lvl="1" indent="-304800">
              <a:spcBef>
                <a:spcPts val="0"/>
              </a:spcBef>
              <a:spcAft>
                <a:spcPts val="0"/>
              </a:spcAft>
              <a:buClr>
                <a:srgbClr val="434343"/>
              </a:buClr>
              <a:buSzPts val="1200"/>
              <a:buFont typeface="Roboto Condensed Light"/>
              <a:buAutoNum type="alphaLcPeriod"/>
              <a:defRPr sz="1200"/>
            </a:lvl2pPr>
            <a:lvl3pPr marL="1371600" lvl="2" indent="-304800">
              <a:spcBef>
                <a:spcPts val="0"/>
              </a:spcBef>
              <a:spcAft>
                <a:spcPts val="0"/>
              </a:spcAft>
              <a:buClr>
                <a:srgbClr val="434343"/>
              </a:buClr>
              <a:buSzPts val="1200"/>
              <a:buFont typeface="Roboto Condensed Light"/>
              <a:buAutoNum type="romanLcPeriod"/>
              <a:defRPr sz="1200"/>
            </a:lvl3pPr>
            <a:lvl4pPr marL="1828800" lvl="3" indent="-304800">
              <a:spcBef>
                <a:spcPts val="0"/>
              </a:spcBef>
              <a:spcAft>
                <a:spcPts val="0"/>
              </a:spcAft>
              <a:buClr>
                <a:srgbClr val="434343"/>
              </a:buClr>
              <a:buSzPts val="1200"/>
              <a:buFont typeface="Roboto Condensed Light"/>
              <a:buAutoNum type="arabicPeriod"/>
              <a:defRPr sz="1200"/>
            </a:lvl4pPr>
            <a:lvl5pPr marL="2286000" lvl="4" indent="-304800">
              <a:spcBef>
                <a:spcPts val="0"/>
              </a:spcBef>
              <a:spcAft>
                <a:spcPts val="0"/>
              </a:spcAft>
              <a:buClr>
                <a:srgbClr val="434343"/>
              </a:buClr>
              <a:buSzPts val="1200"/>
              <a:buFont typeface="Roboto Condensed Light"/>
              <a:buAutoNum type="alphaLcPeriod"/>
              <a:defRPr sz="1200"/>
            </a:lvl5pPr>
            <a:lvl6pPr marL="2743200" lvl="5" indent="-304800">
              <a:spcBef>
                <a:spcPts val="0"/>
              </a:spcBef>
              <a:spcAft>
                <a:spcPts val="0"/>
              </a:spcAft>
              <a:buClr>
                <a:srgbClr val="434343"/>
              </a:buClr>
              <a:buSzPts val="1200"/>
              <a:buFont typeface="Roboto Condensed Light"/>
              <a:buAutoNum type="romanLcPeriod"/>
              <a:defRPr sz="1200"/>
            </a:lvl6pPr>
            <a:lvl7pPr marL="3200400" lvl="6" indent="-304800">
              <a:spcBef>
                <a:spcPts val="0"/>
              </a:spcBef>
              <a:spcAft>
                <a:spcPts val="0"/>
              </a:spcAft>
              <a:buClr>
                <a:srgbClr val="434343"/>
              </a:buClr>
              <a:buSzPts val="1200"/>
              <a:buFont typeface="Roboto Condensed Light"/>
              <a:buAutoNum type="arabicPeriod"/>
              <a:defRPr sz="1200"/>
            </a:lvl7pPr>
            <a:lvl8pPr marL="3657600" lvl="7" indent="-304800">
              <a:spcBef>
                <a:spcPts val="0"/>
              </a:spcBef>
              <a:spcAft>
                <a:spcPts val="0"/>
              </a:spcAft>
              <a:buClr>
                <a:srgbClr val="434343"/>
              </a:buClr>
              <a:buSzPts val="1200"/>
              <a:buFont typeface="Roboto Condensed Light"/>
              <a:buAutoNum type="alphaLcPeriod"/>
              <a:defRPr sz="1200"/>
            </a:lvl8pPr>
            <a:lvl9pPr marL="4114800" lvl="8" indent="-304800">
              <a:spcBef>
                <a:spcPts val="0"/>
              </a:spcBef>
              <a:spcAft>
                <a:spcPts val="0"/>
              </a:spcAft>
              <a:buClr>
                <a:srgbClr val="434343"/>
              </a:buClr>
              <a:buSzPts val="1200"/>
              <a:buFont typeface="Roboto Condensed Light"/>
              <a:buAutoNum type="romanLcPeriod"/>
              <a:defRPr sz="1200"/>
            </a:lvl9pPr>
          </a:lstStyle>
          <a:p>
            <a:endParaRPr/>
          </a:p>
        </p:txBody>
      </p:sp>
      <p:sp>
        <p:nvSpPr>
          <p:cNvPr id="143" name="Google Shape;143;p4"/>
          <p:cNvSpPr/>
          <p:nvPr/>
        </p:nvSpPr>
        <p:spPr>
          <a:xfrm>
            <a:off x="8293800" y="60160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159"/>
        <p:cNvGrpSpPr/>
        <p:nvPr/>
      </p:nvGrpSpPr>
      <p:grpSpPr>
        <a:xfrm>
          <a:off x="0" y="0"/>
          <a:ext cx="0" cy="0"/>
          <a:chOff x="0" y="0"/>
          <a:chExt cx="0" cy="0"/>
        </a:xfrm>
      </p:grpSpPr>
      <p:sp>
        <p:nvSpPr>
          <p:cNvPr id="160" name="Google Shape;160;p6"/>
          <p:cNvSpPr/>
          <p:nvPr/>
        </p:nvSpPr>
        <p:spPr>
          <a:xfrm>
            <a:off x="247200" y="332350"/>
            <a:ext cx="8649600" cy="798900"/>
          </a:xfrm>
          <a:prstGeom prst="roundRect">
            <a:avLst>
              <a:gd name="adj" fmla="val 18597"/>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6"/>
          <p:cNvSpPr/>
          <p:nvPr/>
        </p:nvSpPr>
        <p:spPr>
          <a:xfrm>
            <a:off x="247200" y="1328450"/>
            <a:ext cx="8649600" cy="3482700"/>
          </a:xfrm>
          <a:prstGeom prst="roundRect">
            <a:avLst>
              <a:gd name="adj" fmla="val 397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63" name="Google Shape;163;p6"/>
          <p:cNvSpPr/>
          <p:nvPr/>
        </p:nvSpPr>
        <p:spPr>
          <a:xfrm>
            <a:off x="8293800" y="60160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6"/>
          <p:cNvSpPr/>
          <p:nvPr/>
        </p:nvSpPr>
        <p:spPr>
          <a:xfrm>
            <a:off x="8293800" y="1502675"/>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181"/>
        <p:cNvGrpSpPr/>
        <p:nvPr/>
      </p:nvGrpSpPr>
      <p:grpSpPr>
        <a:xfrm>
          <a:off x="0" y="0"/>
          <a:ext cx="0" cy="0"/>
          <a:chOff x="0" y="0"/>
          <a:chExt cx="0" cy="0"/>
        </a:xfrm>
      </p:grpSpPr>
      <p:grpSp>
        <p:nvGrpSpPr>
          <p:cNvPr id="182" name="Google Shape;182;p9"/>
          <p:cNvGrpSpPr/>
          <p:nvPr/>
        </p:nvGrpSpPr>
        <p:grpSpPr>
          <a:xfrm>
            <a:off x="247200" y="332350"/>
            <a:ext cx="8649600" cy="4478700"/>
            <a:chOff x="247200" y="332350"/>
            <a:chExt cx="8649600" cy="4478700"/>
          </a:xfrm>
        </p:grpSpPr>
        <p:sp>
          <p:nvSpPr>
            <p:cNvPr id="183" name="Google Shape;183;p9"/>
            <p:cNvSpPr/>
            <p:nvPr/>
          </p:nvSpPr>
          <p:spPr>
            <a:xfrm>
              <a:off x="247200" y="332350"/>
              <a:ext cx="8649600" cy="4478700"/>
            </a:xfrm>
            <a:prstGeom prst="roundRect">
              <a:avLst>
                <a:gd name="adj" fmla="val 3336"/>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 name="Google Shape;184;p9"/>
            <p:cNvGrpSpPr/>
            <p:nvPr/>
          </p:nvGrpSpPr>
          <p:grpSpPr>
            <a:xfrm>
              <a:off x="247200" y="473369"/>
              <a:ext cx="8642700" cy="247681"/>
              <a:chOff x="247200" y="1419444"/>
              <a:chExt cx="8642700" cy="247681"/>
            </a:xfrm>
          </p:grpSpPr>
          <p:cxnSp>
            <p:nvCxnSpPr>
              <p:cNvPr id="185" name="Google Shape;185;p9"/>
              <p:cNvCxnSpPr/>
              <p:nvPr/>
            </p:nvCxnSpPr>
            <p:spPr>
              <a:xfrm>
                <a:off x="247200" y="1667125"/>
                <a:ext cx="8642700" cy="0"/>
              </a:xfrm>
              <a:prstGeom prst="straightConnector1">
                <a:avLst/>
              </a:prstGeom>
              <a:noFill/>
              <a:ln w="28575" cap="flat" cmpd="sng">
                <a:solidFill>
                  <a:srgbClr val="2D2E27"/>
                </a:solidFill>
                <a:prstDash val="solid"/>
                <a:round/>
                <a:headEnd type="none" w="med" len="med"/>
                <a:tailEnd type="none" w="med" len="med"/>
              </a:ln>
            </p:spPr>
          </p:cxnSp>
          <p:sp>
            <p:nvSpPr>
              <p:cNvPr id="186" name="Google Shape;186;p9"/>
              <p:cNvSpPr/>
              <p:nvPr/>
            </p:nvSpPr>
            <p:spPr>
              <a:xfrm>
                <a:off x="7841645" y="1419444"/>
                <a:ext cx="140400" cy="140400"/>
              </a:xfrm>
              <a:prstGeom prst="ellipse">
                <a:avLst/>
              </a:prstGeom>
              <a:solidFill>
                <a:srgbClr val="FFB09C"/>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9"/>
              <p:cNvSpPr/>
              <p:nvPr/>
            </p:nvSpPr>
            <p:spPr>
              <a:xfrm>
                <a:off x="8138893" y="1419444"/>
                <a:ext cx="140400" cy="140400"/>
              </a:xfrm>
              <a:prstGeom prst="ellipse">
                <a:avLst/>
              </a:prstGeom>
              <a:solidFill>
                <a:srgbClr val="FCF4E6"/>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9"/>
              <p:cNvSpPr/>
              <p:nvPr/>
            </p:nvSpPr>
            <p:spPr>
              <a:xfrm>
                <a:off x="8436142" y="1419444"/>
                <a:ext cx="140400" cy="140400"/>
              </a:xfrm>
              <a:prstGeom prst="ellipse">
                <a:avLst/>
              </a:prstGeom>
              <a:solidFill>
                <a:srgbClr val="9FF1B7"/>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89" name="Google Shape;189;p9"/>
          <p:cNvSpPr txBox="1">
            <a:spLocks noGrp="1"/>
          </p:cNvSpPr>
          <p:nvPr>
            <p:ph type="title"/>
          </p:nvPr>
        </p:nvSpPr>
        <p:spPr>
          <a:xfrm>
            <a:off x="4378800" y="1267200"/>
            <a:ext cx="3633000" cy="1482300"/>
          </a:xfrm>
          <a:prstGeom prst="rect">
            <a:avLst/>
          </a:prstGeom>
        </p:spPr>
        <p:txBody>
          <a:bodyPr spcFirstLastPara="1" wrap="square" lIns="91425" tIns="91425" rIns="91425" bIns="91425" anchor="b" anchorCtr="0">
            <a:noAutofit/>
          </a:bodyPr>
          <a:lstStyle>
            <a:lvl1pPr lvl="0">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90" name="Google Shape;190;p9"/>
          <p:cNvSpPr txBox="1">
            <a:spLocks noGrp="1"/>
          </p:cNvSpPr>
          <p:nvPr>
            <p:ph type="subTitle" idx="1"/>
          </p:nvPr>
        </p:nvSpPr>
        <p:spPr>
          <a:xfrm>
            <a:off x="4378800" y="3155725"/>
            <a:ext cx="4045200" cy="8997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2100"/>
              <a:buNone/>
              <a:defRPr>
                <a:solidFill>
                  <a:schemeClr val="dk1"/>
                </a:solidFill>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bg>
      <p:bgPr>
        <a:blipFill>
          <a:blip r:embed="rId2">
            <a:alphaModFix/>
          </a:blip>
          <a:stretch>
            <a:fillRect/>
          </a:stretch>
        </a:blipFill>
        <a:effectLst/>
      </p:bgPr>
    </p:bg>
    <p:spTree>
      <p:nvGrpSpPr>
        <p:cNvPr id="1" name="Shape 191"/>
        <p:cNvGrpSpPr/>
        <p:nvPr/>
      </p:nvGrpSpPr>
      <p:grpSpPr>
        <a:xfrm>
          <a:off x="0" y="0"/>
          <a:ext cx="0" cy="0"/>
          <a:chOff x="0" y="0"/>
          <a:chExt cx="0" cy="0"/>
        </a:xfrm>
      </p:grpSpPr>
      <p:grpSp>
        <p:nvGrpSpPr>
          <p:cNvPr id="192" name="Google Shape;192;p10"/>
          <p:cNvGrpSpPr/>
          <p:nvPr/>
        </p:nvGrpSpPr>
        <p:grpSpPr>
          <a:xfrm>
            <a:off x="580475" y="2717975"/>
            <a:ext cx="5050200" cy="1980600"/>
            <a:chOff x="3846500" y="1285975"/>
            <a:chExt cx="5050200" cy="1980600"/>
          </a:xfrm>
        </p:grpSpPr>
        <p:sp>
          <p:nvSpPr>
            <p:cNvPr id="193" name="Google Shape;193;p10"/>
            <p:cNvSpPr/>
            <p:nvPr/>
          </p:nvSpPr>
          <p:spPr>
            <a:xfrm>
              <a:off x="3846500" y="1285975"/>
              <a:ext cx="5050200" cy="1980600"/>
            </a:xfrm>
            <a:prstGeom prst="roundRect">
              <a:avLst>
                <a:gd name="adj" fmla="val 397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0"/>
            <p:cNvSpPr/>
            <p:nvPr/>
          </p:nvSpPr>
          <p:spPr>
            <a:xfrm>
              <a:off x="8436142" y="1419444"/>
              <a:ext cx="140400" cy="140400"/>
            </a:xfrm>
            <a:prstGeom prst="ellipse">
              <a:avLst/>
            </a:prstGeom>
            <a:solidFill>
              <a:srgbClr val="9FF1B7"/>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0"/>
            <p:cNvSpPr/>
            <p:nvPr/>
          </p:nvSpPr>
          <p:spPr>
            <a:xfrm>
              <a:off x="8138893" y="1419444"/>
              <a:ext cx="140400" cy="140400"/>
            </a:xfrm>
            <a:prstGeom prst="ellipse">
              <a:avLst/>
            </a:prstGeom>
            <a:solidFill>
              <a:srgbClr val="FCF4E6"/>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0"/>
            <p:cNvSpPr/>
            <p:nvPr/>
          </p:nvSpPr>
          <p:spPr>
            <a:xfrm>
              <a:off x="7841645" y="1419444"/>
              <a:ext cx="140400" cy="140400"/>
            </a:xfrm>
            <a:prstGeom prst="ellipse">
              <a:avLst/>
            </a:prstGeom>
            <a:solidFill>
              <a:srgbClr val="FFB09C"/>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97" name="Google Shape;197;p10"/>
            <p:cNvCxnSpPr/>
            <p:nvPr/>
          </p:nvCxnSpPr>
          <p:spPr>
            <a:xfrm>
              <a:off x="3846500" y="1667125"/>
              <a:ext cx="5043300" cy="0"/>
            </a:xfrm>
            <a:prstGeom prst="straightConnector1">
              <a:avLst/>
            </a:prstGeom>
            <a:noFill/>
            <a:ln w="28575" cap="flat" cmpd="sng">
              <a:solidFill>
                <a:srgbClr val="2D2E27"/>
              </a:solidFill>
              <a:prstDash val="solid"/>
              <a:round/>
              <a:headEnd type="none" w="med" len="med"/>
              <a:tailEnd type="none" w="med" len="med"/>
            </a:ln>
          </p:spPr>
        </p:cxnSp>
      </p:grpSp>
      <p:sp>
        <p:nvSpPr>
          <p:cNvPr id="198" name="Google Shape;198;p10"/>
          <p:cNvSpPr txBox="1">
            <a:spLocks noGrp="1"/>
          </p:cNvSpPr>
          <p:nvPr>
            <p:ph type="body" idx="1"/>
          </p:nvPr>
        </p:nvSpPr>
        <p:spPr>
          <a:xfrm>
            <a:off x="796200" y="3481425"/>
            <a:ext cx="4590000" cy="840600"/>
          </a:xfrm>
          <a:prstGeom prst="rect">
            <a:avLst/>
          </a:prstGeom>
        </p:spPr>
        <p:txBody>
          <a:bodyPr spcFirstLastPara="1" wrap="square" lIns="91425" tIns="91425" rIns="91425" bIns="91425" anchor="ctr" anchorCtr="0">
            <a:noAutofit/>
          </a:bodyPr>
          <a:lstStyle>
            <a:lvl1pPr marL="457200" lvl="0" indent="-228600" algn="ctr">
              <a:lnSpc>
                <a:spcPct val="100000"/>
              </a:lnSpc>
              <a:spcBef>
                <a:spcPts val="0"/>
              </a:spcBef>
              <a:spcAft>
                <a:spcPts val="0"/>
              </a:spcAft>
              <a:buSzPts val="1600"/>
              <a:buNone/>
              <a:defRPr sz="2900">
                <a:latin typeface="Rubik Light"/>
                <a:ea typeface="Rubik Light"/>
                <a:cs typeface="Rubik Light"/>
                <a:sym typeface="Rubik Light"/>
              </a:defRPr>
            </a:lvl1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bg>
      <p:bgPr>
        <a:blipFill>
          <a:blip r:embed="rId2">
            <a:alphaModFix/>
          </a:blip>
          <a:stretch>
            <a:fillRect/>
          </a:stretch>
        </a:blipFill>
        <a:effectLst/>
      </p:bgPr>
    </p:bg>
    <p:spTree>
      <p:nvGrpSpPr>
        <p:cNvPr id="1" name="Shape 199"/>
        <p:cNvGrpSpPr/>
        <p:nvPr/>
      </p:nvGrpSpPr>
      <p:grpSpPr>
        <a:xfrm>
          <a:off x="0" y="0"/>
          <a:ext cx="0" cy="0"/>
          <a:chOff x="0" y="0"/>
          <a:chExt cx="0" cy="0"/>
        </a:xfrm>
      </p:grpSpPr>
      <p:grpSp>
        <p:nvGrpSpPr>
          <p:cNvPr id="200" name="Google Shape;200;p11"/>
          <p:cNvGrpSpPr/>
          <p:nvPr/>
        </p:nvGrpSpPr>
        <p:grpSpPr>
          <a:xfrm>
            <a:off x="247200" y="332350"/>
            <a:ext cx="8649600" cy="4478700"/>
            <a:chOff x="247200" y="332350"/>
            <a:chExt cx="8649600" cy="4478700"/>
          </a:xfrm>
        </p:grpSpPr>
        <p:sp>
          <p:nvSpPr>
            <p:cNvPr id="201" name="Google Shape;201;p11"/>
            <p:cNvSpPr/>
            <p:nvPr/>
          </p:nvSpPr>
          <p:spPr>
            <a:xfrm>
              <a:off x="247200" y="332350"/>
              <a:ext cx="8649600" cy="4478700"/>
            </a:xfrm>
            <a:prstGeom prst="roundRect">
              <a:avLst>
                <a:gd name="adj" fmla="val 3336"/>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2" name="Google Shape;202;p11"/>
            <p:cNvGrpSpPr/>
            <p:nvPr/>
          </p:nvGrpSpPr>
          <p:grpSpPr>
            <a:xfrm>
              <a:off x="247200" y="473369"/>
              <a:ext cx="8642700" cy="247681"/>
              <a:chOff x="247200" y="1419444"/>
              <a:chExt cx="8642700" cy="247681"/>
            </a:xfrm>
          </p:grpSpPr>
          <p:cxnSp>
            <p:nvCxnSpPr>
              <p:cNvPr id="203" name="Google Shape;203;p11"/>
              <p:cNvCxnSpPr/>
              <p:nvPr/>
            </p:nvCxnSpPr>
            <p:spPr>
              <a:xfrm>
                <a:off x="247200" y="1667125"/>
                <a:ext cx="8642700" cy="0"/>
              </a:xfrm>
              <a:prstGeom prst="straightConnector1">
                <a:avLst/>
              </a:prstGeom>
              <a:noFill/>
              <a:ln w="28575" cap="flat" cmpd="sng">
                <a:solidFill>
                  <a:srgbClr val="2D2E27"/>
                </a:solidFill>
                <a:prstDash val="solid"/>
                <a:round/>
                <a:headEnd type="none" w="med" len="med"/>
                <a:tailEnd type="none" w="med" len="med"/>
              </a:ln>
            </p:spPr>
          </p:cxnSp>
          <p:sp>
            <p:nvSpPr>
              <p:cNvPr id="204" name="Google Shape;204;p11"/>
              <p:cNvSpPr/>
              <p:nvPr/>
            </p:nvSpPr>
            <p:spPr>
              <a:xfrm>
                <a:off x="7841645" y="1419444"/>
                <a:ext cx="140400" cy="140400"/>
              </a:xfrm>
              <a:prstGeom prst="ellipse">
                <a:avLst/>
              </a:prstGeom>
              <a:solidFill>
                <a:srgbClr val="FFB09C"/>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1"/>
              <p:cNvSpPr/>
              <p:nvPr/>
            </p:nvSpPr>
            <p:spPr>
              <a:xfrm>
                <a:off x="8138893" y="1419444"/>
                <a:ext cx="140400" cy="140400"/>
              </a:xfrm>
              <a:prstGeom prst="ellipse">
                <a:avLst/>
              </a:prstGeom>
              <a:solidFill>
                <a:srgbClr val="FCF4E6"/>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1"/>
              <p:cNvSpPr/>
              <p:nvPr/>
            </p:nvSpPr>
            <p:spPr>
              <a:xfrm>
                <a:off x="8436142" y="1419444"/>
                <a:ext cx="140400" cy="140400"/>
              </a:xfrm>
              <a:prstGeom prst="ellipse">
                <a:avLst/>
              </a:prstGeom>
              <a:solidFill>
                <a:srgbClr val="9FF1B7"/>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07" name="Google Shape;207;p11"/>
          <p:cNvSpPr txBox="1">
            <a:spLocks noGrp="1"/>
          </p:cNvSpPr>
          <p:nvPr>
            <p:ph type="title" hasCustomPrompt="1"/>
          </p:nvPr>
        </p:nvSpPr>
        <p:spPr>
          <a:xfrm>
            <a:off x="720000" y="1635425"/>
            <a:ext cx="4772400" cy="1534800"/>
          </a:xfrm>
          <a:prstGeom prst="rect">
            <a:avLst/>
          </a:prstGeom>
        </p:spPr>
        <p:txBody>
          <a:bodyPr spcFirstLastPara="1" wrap="square" lIns="91425" tIns="91425" rIns="91425" bIns="91425" anchor="ctr" anchorCtr="0">
            <a:noAutofit/>
          </a:bodyPr>
          <a:lstStyle>
            <a:lvl1pPr lvl="0" algn="ctr">
              <a:spcBef>
                <a:spcPts val="0"/>
              </a:spcBef>
              <a:spcAft>
                <a:spcPts val="0"/>
              </a:spcAft>
              <a:buSzPts val="12000"/>
              <a:buNone/>
              <a:defRPr sz="8000"/>
            </a:lvl1pPr>
            <a:lvl2pPr lvl="1" algn="r">
              <a:spcBef>
                <a:spcPts val="0"/>
              </a:spcBef>
              <a:spcAft>
                <a:spcPts val="0"/>
              </a:spcAft>
              <a:buSzPts val="12000"/>
              <a:buNone/>
              <a:defRPr sz="12000"/>
            </a:lvl2pPr>
            <a:lvl3pPr lvl="2" algn="r">
              <a:spcBef>
                <a:spcPts val="0"/>
              </a:spcBef>
              <a:spcAft>
                <a:spcPts val="0"/>
              </a:spcAft>
              <a:buSzPts val="12000"/>
              <a:buNone/>
              <a:defRPr sz="12000"/>
            </a:lvl3pPr>
            <a:lvl4pPr lvl="3" algn="r">
              <a:spcBef>
                <a:spcPts val="0"/>
              </a:spcBef>
              <a:spcAft>
                <a:spcPts val="0"/>
              </a:spcAft>
              <a:buSzPts val="12000"/>
              <a:buNone/>
              <a:defRPr sz="12000"/>
            </a:lvl4pPr>
            <a:lvl5pPr lvl="4" algn="r">
              <a:spcBef>
                <a:spcPts val="0"/>
              </a:spcBef>
              <a:spcAft>
                <a:spcPts val="0"/>
              </a:spcAft>
              <a:buSzPts val="12000"/>
              <a:buNone/>
              <a:defRPr sz="12000"/>
            </a:lvl5pPr>
            <a:lvl6pPr lvl="5" algn="r">
              <a:spcBef>
                <a:spcPts val="0"/>
              </a:spcBef>
              <a:spcAft>
                <a:spcPts val="0"/>
              </a:spcAft>
              <a:buSzPts val="12000"/>
              <a:buNone/>
              <a:defRPr sz="12000"/>
            </a:lvl6pPr>
            <a:lvl7pPr lvl="6" algn="r">
              <a:spcBef>
                <a:spcPts val="0"/>
              </a:spcBef>
              <a:spcAft>
                <a:spcPts val="0"/>
              </a:spcAft>
              <a:buSzPts val="12000"/>
              <a:buNone/>
              <a:defRPr sz="12000"/>
            </a:lvl7pPr>
            <a:lvl8pPr lvl="7" algn="r">
              <a:spcBef>
                <a:spcPts val="0"/>
              </a:spcBef>
              <a:spcAft>
                <a:spcPts val="0"/>
              </a:spcAft>
              <a:buSzPts val="12000"/>
              <a:buNone/>
              <a:defRPr sz="12000"/>
            </a:lvl8pPr>
            <a:lvl9pPr lvl="8" algn="r">
              <a:spcBef>
                <a:spcPts val="0"/>
              </a:spcBef>
              <a:spcAft>
                <a:spcPts val="0"/>
              </a:spcAft>
              <a:buSzPts val="12000"/>
              <a:buNone/>
              <a:defRPr sz="12000"/>
            </a:lvl9pPr>
          </a:lstStyle>
          <a:p>
            <a:r>
              <a:t>xx%</a:t>
            </a:r>
          </a:p>
        </p:txBody>
      </p:sp>
      <p:sp>
        <p:nvSpPr>
          <p:cNvPr id="208" name="Google Shape;208;p11"/>
          <p:cNvSpPr txBox="1">
            <a:spLocks noGrp="1"/>
          </p:cNvSpPr>
          <p:nvPr>
            <p:ph type="subTitle" idx="1"/>
          </p:nvPr>
        </p:nvSpPr>
        <p:spPr>
          <a:xfrm>
            <a:off x="1458600" y="3170225"/>
            <a:ext cx="3295200" cy="426900"/>
          </a:xfrm>
          <a:prstGeom prst="rect">
            <a:avLst/>
          </a:prstGeom>
        </p:spPr>
        <p:txBody>
          <a:bodyPr spcFirstLastPara="1" wrap="square" lIns="91425" tIns="91425" rIns="91425" bIns="91425" anchor="ctr" anchorCtr="0">
            <a:noAutofit/>
          </a:bodyPr>
          <a:lstStyle>
            <a:lvl1pPr lvl="0" algn="ctr">
              <a:spcBef>
                <a:spcPts val="0"/>
              </a:spcBef>
              <a:spcAft>
                <a:spcPts val="0"/>
              </a:spcAft>
              <a:buSzPts val="1600"/>
              <a:buNone/>
              <a:defRPr>
                <a:highlight>
                  <a:schemeClr val="lt2"/>
                </a:highlight>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209"/>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Quote">
  <p:cSld name="CUSTOM">
    <p:bg>
      <p:bgPr>
        <a:blipFill>
          <a:blip r:embed="rId2">
            <a:alphaModFix/>
          </a:blip>
          <a:stretch>
            <a:fillRect/>
          </a:stretch>
        </a:blipFill>
        <a:effectLst/>
      </p:bgPr>
    </p:bg>
    <p:spTree>
      <p:nvGrpSpPr>
        <p:cNvPr id="1" name="Shape 232"/>
        <p:cNvGrpSpPr/>
        <p:nvPr/>
      </p:nvGrpSpPr>
      <p:grpSpPr>
        <a:xfrm>
          <a:off x="0" y="0"/>
          <a:ext cx="0" cy="0"/>
          <a:chOff x="0" y="0"/>
          <a:chExt cx="0" cy="0"/>
        </a:xfrm>
      </p:grpSpPr>
      <p:grpSp>
        <p:nvGrpSpPr>
          <p:cNvPr id="233" name="Google Shape;233;p14"/>
          <p:cNvGrpSpPr/>
          <p:nvPr/>
        </p:nvGrpSpPr>
        <p:grpSpPr>
          <a:xfrm>
            <a:off x="247200" y="332350"/>
            <a:ext cx="8649600" cy="4478700"/>
            <a:chOff x="247200" y="332350"/>
            <a:chExt cx="8649600" cy="4478700"/>
          </a:xfrm>
        </p:grpSpPr>
        <p:sp>
          <p:nvSpPr>
            <p:cNvPr id="234" name="Google Shape;234;p14"/>
            <p:cNvSpPr/>
            <p:nvPr/>
          </p:nvSpPr>
          <p:spPr>
            <a:xfrm>
              <a:off x="247200" y="332350"/>
              <a:ext cx="8649600" cy="4478700"/>
            </a:xfrm>
            <a:prstGeom prst="roundRect">
              <a:avLst>
                <a:gd name="adj" fmla="val 3336"/>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5" name="Google Shape;235;p14"/>
            <p:cNvGrpSpPr/>
            <p:nvPr/>
          </p:nvGrpSpPr>
          <p:grpSpPr>
            <a:xfrm>
              <a:off x="247200" y="473369"/>
              <a:ext cx="8642700" cy="247681"/>
              <a:chOff x="247200" y="1419444"/>
              <a:chExt cx="8642700" cy="247681"/>
            </a:xfrm>
          </p:grpSpPr>
          <p:cxnSp>
            <p:nvCxnSpPr>
              <p:cNvPr id="236" name="Google Shape;236;p14"/>
              <p:cNvCxnSpPr/>
              <p:nvPr/>
            </p:nvCxnSpPr>
            <p:spPr>
              <a:xfrm>
                <a:off x="247200" y="1667125"/>
                <a:ext cx="8642700" cy="0"/>
              </a:xfrm>
              <a:prstGeom prst="straightConnector1">
                <a:avLst/>
              </a:prstGeom>
              <a:noFill/>
              <a:ln w="28575" cap="flat" cmpd="sng">
                <a:solidFill>
                  <a:srgbClr val="2D2E27"/>
                </a:solidFill>
                <a:prstDash val="solid"/>
                <a:round/>
                <a:headEnd type="none" w="med" len="med"/>
                <a:tailEnd type="none" w="med" len="med"/>
              </a:ln>
            </p:spPr>
          </p:cxnSp>
          <p:sp>
            <p:nvSpPr>
              <p:cNvPr id="237" name="Google Shape;237;p14"/>
              <p:cNvSpPr/>
              <p:nvPr/>
            </p:nvSpPr>
            <p:spPr>
              <a:xfrm>
                <a:off x="7841645" y="1419444"/>
                <a:ext cx="140400" cy="140400"/>
              </a:xfrm>
              <a:prstGeom prst="ellipse">
                <a:avLst/>
              </a:prstGeom>
              <a:solidFill>
                <a:srgbClr val="FFB09C"/>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4"/>
              <p:cNvSpPr/>
              <p:nvPr/>
            </p:nvSpPr>
            <p:spPr>
              <a:xfrm>
                <a:off x="8138893" y="1419444"/>
                <a:ext cx="140400" cy="140400"/>
              </a:xfrm>
              <a:prstGeom prst="ellipse">
                <a:avLst/>
              </a:prstGeom>
              <a:solidFill>
                <a:srgbClr val="FCF4E6"/>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4"/>
              <p:cNvSpPr/>
              <p:nvPr/>
            </p:nvSpPr>
            <p:spPr>
              <a:xfrm>
                <a:off x="8436142" y="1419444"/>
                <a:ext cx="140400" cy="140400"/>
              </a:xfrm>
              <a:prstGeom prst="ellipse">
                <a:avLst/>
              </a:prstGeom>
              <a:solidFill>
                <a:srgbClr val="9FF1B7"/>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40" name="Google Shape;240;p14"/>
          <p:cNvSpPr txBox="1">
            <a:spLocks noGrp="1"/>
          </p:cNvSpPr>
          <p:nvPr>
            <p:ph type="subTitle" idx="1"/>
          </p:nvPr>
        </p:nvSpPr>
        <p:spPr>
          <a:xfrm>
            <a:off x="3024800" y="1430250"/>
            <a:ext cx="5388000" cy="1911900"/>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sz="2800"/>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sp>
        <p:nvSpPr>
          <p:cNvPr id="241" name="Google Shape;241;p14"/>
          <p:cNvSpPr txBox="1">
            <a:spLocks noGrp="1"/>
          </p:cNvSpPr>
          <p:nvPr>
            <p:ph type="subTitle" idx="2"/>
          </p:nvPr>
        </p:nvSpPr>
        <p:spPr>
          <a:xfrm>
            <a:off x="3024800" y="3711725"/>
            <a:ext cx="3094500" cy="3255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Font typeface="Rubik Light"/>
              <a:buNone/>
              <a:defRPr sz="2000">
                <a:latin typeface="Rubik Light"/>
                <a:ea typeface="Rubik Light"/>
                <a:cs typeface="Rubik Light"/>
                <a:sym typeface="Rubik Light"/>
              </a:defRPr>
            </a:lvl1pPr>
            <a:lvl2pPr lvl="1" algn="ctr" rtl="0">
              <a:spcBef>
                <a:spcPts val="0"/>
              </a:spcBef>
              <a:spcAft>
                <a:spcPts val="0"/>
              </a:spcAft>
              <a:buSzPts val="2000"/>
              <a:buFont typeface="Rubik Light"/>
              <a:buNone/>
              <a:defRPr sz="2000">
                <a:latin typeface="Rubik Light"/>
                <a:ea typeface="Rubik Light"/>
                <a:cs typeface="Rubik Light"/>
                <a:sym typeface="Rubik Light"/>
              </a:defRPr>
            </a:lvl2pPr>
            <a:lvl3pPr lvl="2" algn="ctr" rtl="0">
              <a:spcBef>
                <a:spcPts val="0"/>
              </a:spcBef>
              <a:spcAft>
                <a:spcPts val="0"/>
              </a:spcAft>
              <a:buSzPts val="2000"/>
              <a:buFont typeface="Rubik Light"/>
              <a:buNone/>
              <a:defRPr sz="2000">
                <a:latin typeface="Rubik Light"/>
                <a:ea typeface="Rubik Light"/>
                <a:cs typeface="Rubik Light"/>
                <a:sym typeface="Rubik Light"/>
              </a:defRPr>
            </a:lvl3pPr>
            <a:lvl4pPr lvl="3" algn="ctr" rtl="0">
              <a:spcBef>
                <a:spcPts val="0"/>
              </a:spcBef>
              <a:spcAft>
                <a:spcPts val="0"/>
              </a:spcAft>
              <a:buSzPts val="2000"/>
              <a:buFont typeface="Rubik Light"/>
              <a:buNone/>
              <a:defRPr sz="2000">
                <a:latin typeface="Rubik Light"/>
                <a:ea typeface="Rubik Light"/>
                <a:cs typeface="Rubik Light"/>
                <a:sym typeface="Rubik Light"/>
              </a:defRPr>
            </a:lvl4pPr>
            <a:lvl5pPr lvl="4" algn="ctr" rtl="0">
              <a:spcBef>
                <a:spcPts val="0"/>
              </a:spcBef>
              <a:spcAft>
                <a:spcPts val="0"/>
              </a:spcAft>
              <a:buSzPts val="2000"/>
              <a:buFont typeface="Rubik Light"/>
              <a:buNone/>
              <a:defRPr sz="2000">
                <a:latin typeface="Rubik Light"/>
                <a:ea typeface="Rubik Light"/>
                <a:cs typeface="Rubik Light"/>
                <a:sym typeface="Rubik Light"/>
              </a:defRPr>
            </a:lvl5pPr>
            <a:lvl6pPr lvl="5" algn="ctr" rtl="0">
              <a:spcBef>
                <a:spcPts val="0"/>
              </a:spcBef>
              <a:spcAft>
                <a:spcPts val="0"/>
              </a:spcAft>
              <a:buSzPts val="2000"/>
              <a:buFont typeface="Rubik Light"/>
              <a:buNone/>
              <a:defRPr sz="2000">
                <a:latin typeface="Rubik Light"/>
                <a:ea typeface="Rubik Light"/>
                <a:cs typeface="Rubik Light"/>
                <a:sym typeface="Rubik Light"/>
              </a:defRPr>
            </a:lvl6pPr>
            <a:lvl7pPr lvl="6" algn="ctr" rtl="0">
              <a:spcBef>
                <a:spcPts val="0"/>
              </a:spcBef>
              <a:spcAft>
                <a:spcPts val="0"/>
              </a:spcAft>
              <a:buSzPts val="2000"/>
              <a:buFont typeface="Rubik Light"/>
              <a:buNone/>
              <a:defRPr sz="2000">
                <a:latin typeface="Rubik Light"/>
                <a:ea typeface="Rubik Light"/>
                <a:cs typeface="Rubik Light"/>
                <a:sym typeface="Rubik Light"/>
              </a:defRPr>
            </a:lvl7pPr>
            <a:lvl8pPr lvl="7" algn="ctr" rtl="0">
              <a:spcBef>
                <a:spcPts val="0"/>
              </a:spcBef>
              <a:spcAft>
                <a:spcPts val="0"/>
              </a:spcAft>
              <a:buSzPts val="2000"/>
              <a:buFont typeface="Rubik Light"/>
              <a:buNone/>
              <a:defRPr sz="2000">
                <a:latin typeface="Rubik Light"/>
                <a:ea typeface="Rubik Light"/>
                <a:cs typeface="Rubik Light"/>
                <a:sym typeface="Rubik Light"/>
              </a:defRPr>
            </a:lvl8pPr>
            <a:lvl9pPr lvl="8" algn="ctr" rtl="0">
              <a:spcBef>
                <a:spcPts val="0"/>
              </a:spcBef>
              <a:spcAft>
                <a:spcPts val="0"/>
              </a:spcAft>
              <a:buSzPts val="2000"/>
              <a:buFont typeface="Rubik Light"/>
              <a:buNone/>
              <a:defRPr sz="2000">
                <a:latin typeface="Rubik Light"/>
                <a:ea typeface="Rubik Light"/>
                <a:cs typeface="Rubik Light"/>
                <a:sym typeface="Rubik Light"/>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Rubik Light"/>
              <a:buNone/>
              <a:defRPr sz="3000">
                <a:solidFill>
                  <a:schemeClr val="dk1"/>
                </a:solidFill>
                <a:latin typeface="Rubik Light"/>
                <a:ea typeface="Rubik Light"/>
                <a:cs typeface="Rubik Light"/>
                <a:sym typeface="Rubik Light"/>
              </a:defRPr>
            </a:lvl1pPr>
            <a:lvl2pPr lvl="1">
              <a:spcBef>
                <a:spcPts val="0"/>
              </a:spcBef>
              <a:spcAft>
                <a:spcPts val="0"/>
              </a:spcAft>
              <a:buClr>
                <a:schemeClr val="dk1"/>
              </a:buClr>
              <a:buSzPts val="3000"/>
              <a:buFont typeface="Rubik Light"/>
              <a:buNone/>
              <a:defRPr sz="3000">
                <a:solidFill>
                  <a:schemeClr val="dk1"/>
                </a:solidFill>
                <a:latin typeface="Rubik Light"/>
                <a:ea typeface="Rubik Light"/>
                <a:cs typeface="Rubik Light"/>
                <a:sym typeface="Rubik Light"/>
              </a:defRPr>
            </a:lvl2pPr>
            <a:lvl3pPr lvl="2">
              <a:spcBef>
                <a:spcPts val="0"/>
              </a:spcBef>
              <a:spcAft>
                <a:spcPts val="0"/>
              </a:spcAft>
              <a:buClr>
                <a:schemeClr val="dk1"/>
              </a:buClr>
              <a:buSzPts val="3000"/>
              <a:buFont typeface="Rubik Light"/>
              <a:buNone/>
              <a:defRPr sz="3000">
                <a:solidFill>
                  <a:schemeClr val="dk1"/>
                </a:solidFill>
                <a:latin typeface="Rubik Light"/>
                <a:ea typeface="Rubik Light"/>
                <a:cs typeface="Rubik Light"/>
                <a:sym typeface="Rubik Light"/>
              </a:defRPr>
            </a:lvl3pPr>
            <a:lvl4pPr lvl="3">
              <a:spcBef>
                <a:spcPts val="0"/>
              </a:spcBef>
              <a:spcAft>
                <a:spcPts val="0"/>
              </a:spcAft>
              <a:buClr>
                <a:schemeClr val="dk1"/>
              </a:buClr>
              <a:buSzPts val="3000"/>
              <a:buFont typeface="Rubik Light"/>
              <a:buNone/>
              <a:defRPr sz="3000">
                <a:solidFill>
                  <a:schemeClr val="dk1"/>
                </a:solidFill>
                <a:latin typeface="Rubik Light"/>
                <a:ea typeface="Rubik Light"/>
                <a:cs typeface="Rubik Light"/>
                <a:sym typeface="Rubik Light"/>
              </a:defRPr>
            </a:lvl4pPr>
            <a:lvl5pPr lvl="4">
              <a:spcBef>
                <a:spcPts val="0"/>
              </a:spcBef>
              <a:spcAft>
                <a:spcPts val="0"/>
              </a:spcAft>
              <a:buClr>
                <a:schemeClr val="dk1"/>
              </a:buClr>
              <a:buSzPts val="3000"/>
              <a:buFont typeface="Rubik Light"/>
              <a:buNone/>
              <a:defRPr sz="3000">
                <a:solidFill>
                  <a:schemeClr val="dk1"/>
                </a:solidFill>
                <a:latin typeface="Rubik Light"/>
                <a:ea typeface="Rubik Light"/>
                <a:cs typeface="Rubik Light"/>
                <a:sym typeface="Rubik Light"/>
              </a:defRPr>
            </a:lvl5pPr>
            <a:lvl6pPr lvl="5">
              <a:spcBef>
                <a:spcPts val="0"/>
              </a:spcBef>
              <a:spcAft>
                <a:spcPts val="0"/>
              </a:spcAft>
              <a:buClr>
                <a:schemeClr val="dk1"/>
              </a:buClr>
              <a:buSzPts val="3000"/>
              <a:buFont typeface="Rubik Light"/>
              <a:buNone/>
              <a:defRPr sz="3000">
                <a:solidFill>
                  <a:schemeClr val="dk1"/>
                </a:solidFill>
                <a:latin typeface="Rubik Light"/>
                <a:ea typeface="Rubik Light"/>
                <a:cs typeface="Rubik Light"/>
                <a:sym typeface="Rubik Light"/>
              </a:defRPr>
            </a:lvl6pPr>
            <a:lvl7pPr lvl="6">
              <a:spcBef>
                <a:spcPts val="0"/>
              </a:spcBef>
              <a:spcAft>
                <a:spcPts val="0"/>
              </a:spcAft>
              <a:buClr>
                <a:schemeClr val="dk1"/>
              </a:buClr>
              <a:buSzPts val="3000"/>
              <a:buFont typeface="Rubik Light"/>
              <a:buNone/>
              <a:defRPr sz="3000">
                <a:solidFill>
                  <a:schemeClr val="dk1"/>
                </a:solidFill>
                <a:latin typeface="Rubik Light"/>
                <a:ea typeface="Rubik Light"/>
                <a:cs typeface="Rubik Light"/>
                <a:sym typeface="Rubik Light"/>
              </a:defRPr>
            </a:lvl7pPr>
            <a:lvl8pPr lvl="7">
              <a:spcBef>
                <a:spcPts val="0"/>
              </a:spcBef>
              <a:spcAft>
                <a:spcPts val="0"/>
              </a:spcAft>
              <a:buClr>
                <a:schemeClr val="dk1"/>
              </a:buClr>
              <a:buSzPts val="3000"/>
              <a:buFont typeface="Rubik Light"/>
              <a:buNone/>
              <a:defRPr sz="3000">
                <a:solidFill>
                  <a:schemeClr val="dk1"/>
                </a:solidFill>
                <a:latin typeface="Rubik Light"/>
                <a:ea typeface="Rubik Light"/>
                <a:cs typeface="Rubik Light"/>
                <a:sym typeface="Rubik Light"/>
              </a:defRPr>
            </a:lvl8pPr>
            <a:lvl9pPr lvl="8">
              <a:spcBef>
                <a:spcPts val="0"/>
              </a:spcBef>
              <a:spcAft>
                <a:spcPts val="0"/>
              </a:spcAft>
              <a:buClr>
                <a:schemeClr val="dk1"/>
              </a:buClr>
              <a:buSzPts val="3000"/>
              <a:buFont typeface="Rubik Light"/>
              <a:buNone/>
              <a:defRPr sz="3000">
                <a:solidFill>
                  <a:schemeClr val="dk1"/>
                </a:solidFill>
                <a:latin typeface="Rubik Light"/>
                <a:ea typeface="Rubik Light"/>
                <a:cs typeface="Rubik Light"/>
                <a:sym typeface="Rubik Light"/>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ctr" anchorCtr="0">
            <a:noAutofit/>
          </a:bodyPr>
          <a:lstStyle>
            <a:lvl1pPr marL="457200" lvl="0" indent="-330200">
              <a:lnSpc>
                <a:spcPct val="100000"/>
              </a:lnSpc>
              <a:spcBef>
                <a:spcPts val="0"/>
              </a:spcBef>
              <a:spcAft>
                <a:spcPts val="0"/>
              </a:spcAft>
              <a:buClr>
                <a:schemeClr val="dk1"/>
              </a:buClr>
              <a:buSzPts val="1600"/>
              <a:buFont typeface="Inter"/>
              <a:buChar char="●"/>
              <a:defRPr sz="1600">
                <a:solidFill>
                  <a:schemeClr val="dk1"/>
                </a:solidFill>
                <a:latin typeface="Inter"/>
                <a:ea typeface="Inter"/>
                <a:cs typeface="Inter"/>
                <a:sym typeface="Inter"/>
              </a:defRPr>
            </a:lvl1pPr>
            <a:lvl2pPr marL="914400" lvl="1" indent="-330200">
              <a:lnSpc>
                <a:spcPct val="100000"/>
              </a:lnSpc>
              <a:spcBef>
                <a:spcPts val="0"/>
              </a:spcBef>
              <a:spcAft>
                <a:spcPts val="0"/>
              </a:spcAft>
              <a:buClr>
                <a:schemeClr val="dk1"/>
              </a:buClr>
              <a:buSzPts val="1600"/>
              <a:buFont typeface="Inter"/>
              <a:buChar char="○"/>
              <a:defRPr sz="1600">
                <a:solidFill>
                  <a:schemeClr val="dk1"/>
                </a:solidFill>
                <a:latin typeface="Inter"/>
                <a:ea typeface="Inter"/>
                <a:cs typeface="Inter"/>
                <a:sym typeface="Inter"/>
              </a:defRPr>
            </a:lvl2pPr>
            <a:lvl3pPr marL="1371600" lvl="2" indent="-330200">
              <a:lnSpc>
                <a:spcPct val="100000"/>
              </a:lnSpc>
              <a:spcBef>
                <a:spcPts val="0"/>
              </a:spcBef>
              <a:spcAft>
                <a:spcPts val="0"/>
              </a:spcAft>
              <a:buClr>
                <a:schemeClr val="dk1"/>
              </a:buClr>
              <a:buSzPts val="1600"/>
              <a:buFont typeface="Inter"/>
              <a:buChar char="■"/>
              <a:defRPr sz="1600">
                <a:solidFill>
                  <a:schemeClr val="dk1"/>
                </a:solidFill>
                <a:latin typeface="Inter"/>
                <a:ea typeface="Inter"/>
                <a:cs typeface="Inter"/>
                <a:sym typeface="Inter"/>
              </a:defRPr>
            </a:lvl3pPr>
            <a:lvl4pPr marL="1828800" lvl="3" indent="-330200">
              <a:lnSpc>
                <a:spcPct val="100000"/>
              </a:lnSpc>
              <a:spcBef>
                <a:spcPts val="0"/>
              </a:spcBef>
              <a:spcAft>
                <a:spcPts val="0"/>
              </a:spcAft>
              <a:buClr>
                <a:schemeClr val="dk1"/>
              </a:buClr>
              <a:buSzPts val="1600"/>
              <a:buFont typeface="Inter"/>
              <a:buChar char="●"/>
              <a:defRPr sz="1600">
                <a:solidFill>
                  <a:schemeClr val="dk1"/>
                </a:solidFill>
                <a:latin typeface="Inter"/>
                <a:ea typeface="Inter"/>
                <a:cs typeface="Inter"/>
                <a:sym typeface="Inter"/>
              </a:defRPr>
            </a:lvl4pPr>
            <a:lvl5pPr marL="2286000" lvl="4" indent="-330200">
              <a:lnSpc>
                <a:spcPct val="100000"/>
              </a:lnSpc>
              <a:spcBef>
                <a:spcPts val="0"/>
              </a:spcBef>
              <a:spcAft>
                <a:spcPts val="0"/>
              </a:spcAft>
              <a:buClr>
                <a:schemeClr val="dk1"/>
              </a:buClr>
              <a:buSzPts val="1600"/>
              <a:buFont typeface="Inter"/>
              <a:buChar char="○"/>
              <a:defRPr sz="1600">
                <a:solidFill>
                  <a:schemeClr val="dk1"/>
                </a:solidFill>
                <a:latin typeface="Inter"/>
                <a:ea typeface="Inter"/>
                <a:cs typeface="Inter"/>
                <a:sym typeface="Inter"/>
              </a:defRPr>
            </a:lvl5pPr>
            <a:lvl6pPr marL="2743200" lvl="5" indent="-330200">
              <a:lnSpc>
                <a:spcPct val="100000"/>
              </a:lnSpc>
              <a:spcBef>
                <a:spcPts val="0"/>
              </a:spcBef>
              <a:spcAft>
                <a:spcPts val="0"/>
              </a:spcAft>
              <a:buClr>
                <a:schemeClr val="dk1"/>
              </a:buClr>
              <a:buSzPts val="1600"/>
              <a:buFont typeface="Inter"/>
              <a:buChar char="■"/>
              <a:defRPr sz="1600">
                <a:solidFill>
                  <a:schemeClr val="dk1"/>
                </a:solidFill>
                <a:latin typeface="Inter"/>
                <a:ea typeface="Inter"/>
                <a:cs typeface="Inter"/>
                <a:sym typeface="Inter"/>
              </a:defRPr>
            </a:lvl6pPr>
            <a:lvl7pPr marL="3200400" lvl="6" indent="-330200">
              <a:lnSpc>
                <a:spcPct val="100000"/>
              </a:lnSpc>
              <a:spcBef>
                <a:spcPts val="0"/>
              </a:spcBef>
              <a:spcAft>
                <a:spcPts val="0"/>
              </a:spcAft>
              <a:buClr>
                <a:schemeClr val="dk1"/>
              </a:buClr>
              <a:buSzPts val="1600"/>
              <a:buFont typeface="Inter"/>
              <a:buChar char="●"/>
              <a:defRPr sz="1600">
                <a:solidFill>
                  <a:schemeClr val="dk1"/>
                </a:solidFill>
                <a:latin typeface="Inter"/>
                <a:ea typeface="Inter"/>
                <a:cs typeface="Inter"/>
                <a:sym typeface="Inter"/>
              </a:defRPr>
            </a:lvl7pPr>
            <a:lvl8pPr marL="3657600" lvl="7" indent="-330200">
              <a:lnSpc>
                <a:spcPct val="100000"/>
              </a:lnSpc>
              <a:spcBef>
                <a:spcPts val="0"/>
              </a:spcBef>
              <a:spcAft>
                <a:spcPts val="0"/>
              </a:spcAft>
              <a:buClr>
                <a:schemeClr val="dk1"/>
              </a:buClr>
              <a:buSzPts val="1600"/>
              <a:buFont typeface="Inter"/>
              <a:buChar char="○"/>
              <a:defRPr sz="1600">
                <a:solidFill>
                  <a:schemeClr val="dk1"/>
                </a:solidFill>
                <a:latin typeface="Inter"/>
                <a:ea typeface="Inter"/>
                <a:cs typeface="Inter"/>
                <a:sym typeface="Inter"/>
              </a:defRPr>
            </a:lvl8pPr>
            <a:lvl9pPr marL="4114800" lvl="8" indent="-330200">
              <a:lnSpc>
                <a:spcPct val="100000"/>
              </a:lnSpc>
              <a:spcBef>
                <a:spcPts val="0"/>
              </a:spcBef>
              <a:spcAft>
                <a:spcPts val="0"/>
              </a:spcAft>
              <a:buClr>
                <a:schemeClr val="dk1"/>
              </a:buClr>
              <a:buSzPts val="1600"/>
              <a:buFont typeface="Inter"/>
              <a:buChar char="■"/>
              <a:defRPr sz="1600">
                <a:solidFill>
                  <a:schemeClr val="dk1"/>
                </a:solidFill>
                <a:latin typeface="Inter"/>
                <a:ea typeface="Inter"/>
                <a:cs typeface="Inter"/>
                <a:sym typeface="Inter"/>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5" r:id="rId5"/>
    <p:sldLayoutId id="2147483656" r:id="rId6"/>
    <p:sldLayoutId id="2147483657" r:id="rId7"/>
    <p:sldLayoutId id="2147483658" r:id="rId8"/>
    <p:sldLayoutId id="2147483660" r:id="rId9"/>
    <p:sldLayoutId id="2147483661" r:id="rId10"/>
    <p:sldLayoutId id="2147483663" r:id="rId11"/>
    <p:sldLayoutId id="2147483664" r:id="rId12"/>
    <p:sldLayoutId id="2147483665" r:id="rId13"/>
    <p:sldLayoutId id="2147483667" r:id="rId14"/>
    <p:sldLayoutId id="2147483668" r:id="rId15"/>
    <p:sldLayoutId id="2147483669" r:id="rId16"/>
    <p:sldLayoutId id="2147483670"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4.xml"/><Relationship Id="rId1" Type="http://schemas.openxmlformats.org/officeDocument/2006/relationships/slideLayout" Target="../slideLayouts/slideLayout6.xml"/><Relationship Id="rId5" Type="http://schemas.openxmlformats.org/officeDocument/2006/relationships/image" Target="../media/image3.png"/><Relationship Id="rId4" Type="http://schemas.openxmlformats.org/officeDocument/2006/relationships/hyperlink" Target="http://127.0.0.1:8000/"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6.xml"/><Relationship Id="rId1" Type="http://schemas.openxmlformats.org/officeDocument/2006/relationships/slideLayout" Target="../slideLayouts/slideLayout14.xml"/><Relationship Id="rId5" Type="http://schemas.openxmlformats.org/officeDocument/2006/relationships/image" Target="../media/image22.png"/><Relationship Id="rId4" Type="http://schemas.openxmlformats.org/officeDocument/2006/relationships/hyperlink" Target="https://github.com/kashish1211/GUPSHUP" TargetMode="Externa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8" Type="http://schemas.openxmlformats.org/officeDocument/2006/relationships/hyperlink" Target="https://www.geeksforgeeks.org/" TargetMode="External"/><Relationship Id="rId3" Type="http://schemas.openxmlformats.org/officeDocument/2006/relationships/hyperlink" Target="https://docs.djangoproject.com/en/3.1/" TargetMode="External"/><Relationship Id="rId7" Type="http://schemas.openxmlformats.org/officeDocument/2006/relationships/hyperlink" Target="https://stackoverflow.com/" TargetMode="External"/><Relationship Id="rId2" Type="http://schemas.openxmlformats.org/officeDocument/2006/relationships/notesSlide" Target="../notesSlides/notesSlide18.xml"/><Relationship Id="rId1" Type="http://schemas.openxmlformats.org/officeDocument/2006/relationships/slideLayout" Target="../slideLayouts/slideLayout9.xml"/><Relationship Id="rId6" Type="http://schemas.openxmlformats.org/officeDocument/2006/relationships/hyperlink" Target="https://tailwindcss.com/" TargetMode="External"/><Relationship Id="rId5" Type="http://schemas.openxmlformats.org/officeDocument/2006/relationships/hyperlink" Target="https://developer.mozilla.org/en-US/docs/Web/JavaScript" TargetMode="External"/><Relationship Id="rId4" Type="http://schemas.openxmlformats.org/officeDocument/2006/relationships/hyperlink" Target="https://getbootstrap.com/docs/4.0/getting-started/introduction/" TargetMode="External"/></Relationships>
</file>

<file path=ppt/slides/_rels/slide29.xml.rels><?xml version="1.0" encoding="UTF-8" standalone="yes"?>
<Relationships xmlns="http://schemas.openxmlformats.org/package/2006/relationships"><Relationship Id="rId3" Type="http://schemas.openxmlformats.org/officeDocument/2006/relationships/hyperlink" Target="http://127.0.0.1:8000/" TargetMode="External"/><Relationship Id="rId2" Type="http://schemas.openxmlformats.org/officeDocument/2006/relationships/notesSlide" Target="../notesSlides/notesSlide19.xml"/><Relationship Id="rId1" Type="http://schemas.openxmlformats.org/officeDocument/2006/relationships/slideLayout" Target="../slideLayouts/slideLayout15.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hyperlink" Target="https://docs.google.com/forms/d/e/1FAIpQLScOq2QbMF-MXzZqrEqAg1QDeaz_KCPtTFpIneLa5_g3hbC7yQ/viewform?usp=sf_link" TargetMode="External"/><Relationship Id="rId2" Type="http://schemas.openxmlformats.org/officeDocument/2006/relationships/notesSlide" Target="../notesSlides/notesSlide7.xml"/><Relationship Id="rId1" Type="http://schemas.openxmlformats.org/officeDocument/2006/relationships/slideLayout" Target="../slideLayouts/slideLayout9.xml"/><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sp>
        <p:nvSpPr>
          <p:cNvPr id="420" name="Google Shape;420;p27"/>
          <p:cNvSpPr txBox="1">
            <a:spLocks noGrp="1"/>
          </p:cNvSpPr>
          <p:nvPr>
            <p:ph type="ctrTitle"/>
          </p:nvPr>
        </p:nvSpPr>
        <p:spPr>
          <a:xfrm>
            <a:off x="987375" y="1563513"/>
            <a:ext cx="7169400" cy="1699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rgbClr val="2D2E27"/>
                </a:solidFill>
                <a:highlight>
                  <a:srgbClr val="00FFFF"/>
                </a:highlight>
              </a:rPr>
              <a:t>GUPSHUP</a:t>
            </a:r>
            <a:endParaRPr dirty="0">
              <a:solidFill>
                <a:srgbClr val="2D2E27"/>
              </a:solidFill>
              <a:highlight>
                <a:srgbClr val="00FFFF"/>
              </a:highlight>
            </a:endParaRPr>
          </a:p>
        </p:txBody>
      </p:sp>
      <p:sp>
        <p:nvSpPr>
          <p:cNvPr id="421" name="Google Shape;421;p27"/>
          <p:cNvSpPr txBox="1">
            <a:spLocks noGrp="1"/>
          </p:cNvSpPr>
          <p:nvPr>
            <p:ph type="subTitle" idx="1"/>
          </p:nvPr>
        </p:nvSpPr>
        <p:spPr>
          <a:xfrm>
            <a:off x="1869075" y="3240600"/>
            <a:ext cx="5405700" cy="48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Discussion Forum</a:t>
            </a:r>
            <a:endParaRPr dirty="0"/>
          </a:p>
        </p:txBody>
      </p:sp>
      <p:sp>
        <p:nvSpPr>
          <p:cNvPr id="422" name="Google Shape;422;p27"/>
          <p:cNvSpPr txBox="1"/>
          <p:nvPr/>
        </p:nvSpPr>
        <p:spPr>
          <a:xfrm>
            <a:off x="895250" y="724175"/>
            <a:ext cx="36198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rgbClr val="2D2E27"/>
                </a:solidFill>
                <a:latin typeface="Rubik Light"/>
                <a:ea typeface="Rubik Light"/>
                <a:cs typeface="Rubik Light"/>
                <a:sym typeface="Rubik Light"/>
              </a:rPr>
              <a:t>// March 2021</a:t>
            </a:r>
            <a:endParaRPr dirty="0">
              <a:solidFill>
                <a:srgbClr val="2D2E27"/>
              </a:solidFill>
              <a:latin typeface="Rubik Light"/>
              <a:ea typeface="Rubik Light"/>
              <a:cs typeface="Rubik Light"/>
              <a:sym typeface="Rubik Light"/>
            </a:endParaRPr>
          </a:p>
        </p:txBody>
      </p:sp>
      <p:grpSp>
        <p:nvGrpSpPr>
          <p:cNvPr id="423" name="Google Shape;423;p27"/>
          <p:cNvGrpSpPr/>
          <p:nvPr/>
        </p:nvGrpSpPr>
        <p:grpSpPr>
          <a:xfrm>
            <a:off x="490750" y="3845200"/>
            <a:ext cx="3366000" cy="750600"/>
            <a:chOff x="708950" y="-197625"/>
            <a:chExt cx="3366000" cy="750600"/>
          </a:xfrm>
        </p:grpSpPr>
        <p:grpSp>
          <p:nvGrpSpPr>
            <p:cNvPr id="424" name="Google Shape;424;p27"/>
            <p:cNvGrpSpPr/>
            <p:nvPr/>
          </p:nvGrpSpPr>
          <p:grpSpPr>
            <a:xfrm>
              <a:off x="708950" y="-197625"/>
              <a:ext cx="3366000" cy="750600"/>
              <a:chOff x="2532375" y="2321825"/>
              <a:chExt cx="3366000" cy="750600"/>
            </a:xfrm>
          </p:grpSpPr>
          <p:sp>
            <p:nvSpPr>
              <p:cNvPr id="425" name="Google Shape;425;p27"/>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7"/>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7" name="Google Shape;427;p27"/>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solidFill>
                    <a:srgbClr val="2D2E27"/>
                  </a:solidFill>
                  <a:latin typeface="Rubik Light"/>
                  <a:ea typeface="Rubik Light"/>
                  <a:cs typeface="Rubik Light"/>
                  <a:sym typeface="Rubik Light"/>
                </a:rPr>
                <a:t>How to start programming?</a:t>
              </a:r>
              <a:endParaRPr dirty="0">
                <a:solidFill>
                  <a:srgbClr val="2D2E27"/>
                </a:solidFill>
                <a:latin typeface="Rubik Light"/>
                <a:ea typeface="Rubik Light"/>
                <a:cs typeface="Rubik Light"/>
                <a:sym typeface="Rubik Light"/>
              </a:endParaRPr>
            </a:p>
          </p:txBody>
        </p:sp>
        <p:sp>
          <p:nvSpPr>
            <p:cNvPr id="428" name="Google Shape;428;p27"/>
            <p:cNvSpPr txBox="1"/>
            <p:nvPr/>
          </p:nvSpPr>
          <p:spPr>
            <a:xfrm>
              <a:off x="868700" y="1956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100" dirty="0">
                  <a:solidFill>
                    <a:srgbClr val="2D2E27"/>
                  </a:solidFill>
                  <a:latin typeface="Inter"/>
                  <a:ea typeface="Inter"/>
                  <a:cs typeface="Inter"/>
                  <a:sym typeface="Inter"/>
                </a:rPr>
                <a:t>Python…</a:t>
              </a:r>
              <a:endParaRPr sz="1100" dirty="0">
                <a:solidFill>
                  <a:srgbClr val="2D2E27"/>
                </a:solidFill>
                <a:latin typeface="Inter"/>
                <a:ea typeface="Inter"/>
                <a:cs typeface="Inter"/>
                <a:sym typeface="Inter"/>
              </a:endParaRPr>
            </a:p>
          </p:txBody>
        </p:sp>
      </p:grpSp>
      <p:pic>
        <p:nvPicPr>
          <p:cNvPr id="3" name="Picture 2">
            <a:extLst>
              <a:ext uri="{FF2B5EF4-FFF2-40B4-BE49-F238E27FC236}">
                <a16:creationId xmlns:a16="http://schemas.microsoft.com/office/drawing/2014/main" id="{63D620A7-1AD1-4707-99A5-C4D87CC01401}"/>
              </a:ext>
            </a:extLst>
          </p:cNvPr>
          <p:cNvPicPr>
            <a:picLocks noChangeAspect="1"/>
          </p:cNvPicPr>
          <p:nvPr/>
        </p:nvPicPr>
        <p:blipFill>
          <a:blip r:embed="rId3"/>
          <a:stretch>
            <a:fillRect/>
          </a:stretch>
        </p:blipFill>
        <p:spPr>
          <a:xfrm>
            <a:off x="3552627" y="886925"/>
            <a:ext cx="2152650" cy="158115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03"/>
        <p:cNvGrpSpPr/>
        <p:nvPr/>
      </p:nvGrpSpPr>
      <p:grpSpPr>
        <a:xfrm>
          <a:off x="0" y="0"/>
          <a:ext cx="0" cy="0"/>
          <a:chOff x="0" y="0"/>
          <a:chExt cx="0" cy="0"/>
        </a:xfrm>
      </p:grpSpPr>
      <p:sp>
        <p:nvSpPr>
          <p:cNvPr id="604" name="Google Shape;604;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UPTIL NOW ON GUPSHUP</a:t>
            </a:r>
            <a:endParaRPr lang="en-IN" dirty="0"/>
          </a:p>
        </p:txBody>
      </p:sp>
      <p:sp>
        <p:nvSpPr>
          <p:cNvPr id="605" name="Google Shape;605;p37"/>
          <p:cNvSpPr/>
          <p:nvPr/>
        </p:nvSpPr>
        <p:spPr>
          <a:xfrm>
            <a:off x="1647125" y="2757450"/>
            <a:ext cx="572700" cy="572700"/>
          </a:xfrm>
          <a:prstGeom prst="roundRect">
            <a:avLst>
              <a:gd name="adj" fmla="val 5742"/>
            </a:avLst>
          </a:prstGeom>
          <a:solidFill>
            <a:schemeClr val="l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7"/>
          <p:cNvSpPr/>
          <p:nvPr/>
        </p:nvSpPr>
        <p:spPr>
          <a:xfrm>
            <a:off x="1026525" y="3586650"/>
            <a:ext cx="1813800" cy="358500"/>
          </a:xfrm>
          <a:prstGeom prst="roundRect">
            <a:avLst>
              <a:gd name="adj" fmla="val 5742"/>
            </a:avLst>
          </a:prstGeom>
          <a:solidFill>
            <a:schemeClr val="l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8" name="Google Shape;608;p37"/>
          <p:cNvSpPr txBox="1">
            <a:spLocks noGrp="1"/>
          </p:cNvSpPr>
          <p:nvPr>
            <p:ph type="subTitle" idx="4294967295"/>
          </p:nvPr>
        </p:nvSpPr>
        <p:spPr>
          <a:xfrm>
            <a:off x="1139100" y="3586650"/>
            <a:ext cx="1588500" cy="358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latin typeface="Rubik Light"/>
                <a:ea typeface="Rubik Light"/>
                <a:cs typeface="Rubik Light"/>
                <a:sym typeface="Rubik Light"/>
              </a:rPr>
              <a:t>UI Templates</a:t>
            </a:r>
            <a:endParaRPr dirty="0">
              <a:latin typeface="Rubik Light"/>
              <a:ea typeface="Rubik Light"/>
              <a:cs typeface="Rubik Light"/>
              <a:sym typeface="Rubik Light"/>
            </a:endParaRPr>
          </a:p>
        </p:txBody>
      </p:sp>
      <p:sp>
        <p:nvSpPr>
          <p:cNvPr id="609" name="Google Shape;609;p37"/>
          <p:cNvSpPr/>
          <p:nvPr/>
        </p:nvSpPr>
        <p:spPr>
          <a:xfrm>
            <a:off x="2807141" y="2020592"/>
            <a:ext cx="1813800" cy="358500"/>
          </a:xfrm>
          <a:prstGeom prst="roundRect">
            <a:avLst>
              <a:gd name="adj" fmla="val 5742"/>
            </a:avLst>
          </a:prstGeom>
          <a:solidFill>
            <a:schemeClr val="accen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1" name="Google Shape;611;p37"/>
          <p:cNvSpPr txBox="1">
            <a:spLocks noGrp="1"/>
          </p:cNvSpPr>
          <p:nvPr>
            <p:ph type="subTitle" idx="4294967295"/>
          </p:nvPr>
        </p:nvSpPr>
        <p:spPr>
          <a:xfrm>
            <a:off x="2919791" y="1984142"/>
            <a:ext cx="15885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000" dirty="0">
                <a:solidFill>
                  <a:schemeClr val="lt1"/>
                </a:solidFill>
                <a:latin typeface="Rubik Light"/>
                <a:ea typeface="Rubik Light"/>
                <a:cs typeface="Rubik Light"/>
                <a:sym typeface="Rubik Light"/>
              </a:rPr>
              <a:t>User App</a:t>
            </a:r>
            <a:endParaRPr sz="2000" dirty="0">
              <a:solidFill>
                <a:schemeClr val="lt1"/>
              </a:solidFill>
              <a:latin typeface="Rubik Light"/>
              <a:ea typeface="Rubik Light"/>
              <a:cs typeface="Rubik Light"/>
              <a:sym typeface="Rubik Light"/>
            </a:endParaRPr>
          </a:p>
        </p:txBody>
      </p:sp>
      <p:sp>
        <p:nvSpPr>
          <p:cNvPr id="612" name="Google Shape;612;p37"/>
          <p:cNvSpPr/>
          <p:nvPr/>
        </p:nvSpPr>
        <p:spPr>
          <a:xfrm>
            <a:off x="3406125" y="2757450"/>
            <a:ext cx="572700" cy="572700"/>
          </a:xfrm>
          <a:prstGeom prst="roundRect">
            <a:avLst>
              <a:gd name="adj" fmla="val 5742"/>
            </a:avLst>
          </a:prstGeom>
          <a:solidFill>
            <a:schemeClr val="accen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7"/>
          <p:cNvSpPr/>
          <p:nvPr/>
        </p:nvSpPr>
        <p:spPr>
          <a:xfrm>
            <a:off x="5165125" y="2757450"/>
            <a:ext cx="572700" cy="572700"/>
          </a:xfrm>
          <a:prstGeom prst="roundRect">
            <a:avLst>
              <a:gd name="adj" fmla="val 5742"/>
            </a:avLst>
          </a:prstGeom>
          <a:solidFill>
            <a:schemeClr val="l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7"/>
          <p:cNvSpPr/>
          <p:nvPr/>
        </p:nvSpPr>
        <p:spPr>
          <a:xfrm>
            <a:off x="6924125" y="2757450"/>
            <a:ext cx="572700" cy="572700"/>
          </a:xfrm>
          <a:prstGeom prst="roundRect">
            <a:avLst>
              <a:gd name="adj" fmla="val 5742"/>
            </a:avLst>
          </a:prstGeom>
          <a:solidFill>
            <a:schemeClr val="accen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7"/>
          <p:cNvSpPr/>
          <p:nvPr/>
        </p:nvSpPr>
        <p:spPr>
          <a:xfrm>
            <a:off x="6313389" y="2053590"/>
            <a:ext cx="1813800" cy="358500"/>
          </a:xfrm>
          <a:prstGeom prst="roundRect">
            <a:avLst>
              <a:gd name="adj" fmla="val 5742"/>
            </a:avLst>
          </a:prstGeom>
          <a:solidFill>
            <a:schemeClr val="accen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7" name="Google Shape;617;p37"/>
          <p:cNvSpPr txBox="1">
            <a:spLocks noGrp="1"/>
          </p:cNvSpPr>
          <p:nvPr>
            <p:ph type="subTitle" idx="4294967295"/>
          </p:nvPr>
        </p:nvSpPr>
        <p:spPr>
          <a:xfrm>
            <a:off x="6426039" y="2017140"/>
            <a:ext cx="15885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1800" dirty="0">
                <a:solidFill>
                  <a:schemeClr val="lt1"/>
                </a:solidFill>
                <a:latin typeface="Rubik Light"/>
                <a:ea typeface="Rubik Light"/>
                <a:cs typeface="Rubik Light"/>
                <a:sym typeface="Rubik Light"/>
              </a:rPr>
              <a:t>Integration</a:t>
            </a:r>
          </a:p>
        </p:txBody>
      </p:sp>
      <p:sp>
        <p:nvSpPr>
          <p:cNvPr id="618" name="Google Shape;618;p37"/>
          <p:cNvSpPr/>
          <p:nvPr/>
        </p:nvSpPr>
        <p:spPr>
          <a:xfrm>
            <a:off x="4544575" y="3586650"/>
            <a:ext cx="1813800" cy="358500"/>
          </a:xfrm>
          <a:prstGeom prst="roundRect">
            <a:avLst>
              <a:gd name="adj" fmla="val 5742"/>
            </a:avLst>
          </a:prstGeom>
          <a:solidFill>
            <a:schemeClr val="l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20" name="Google Shape;620;p37"/>
          <p:cNvSpPr txBox="1">
            <a:spLocks noGrp="1"/>
          </p:cNvSpPr>
          <p:nvPr>
            <p:ph type="subTitle" idx="4294967295"/>
          </p:nvPr>
        </p:nvSpPr>
        <p:spPr>
          <a:xfrm>
            <a:off x="4657150" y="3586650"/>
            <a:ext cx="1588500" cy="358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000" dirty="0">
                <a:latin typeface="Rubik Light"/>
                <a:ea typeface="Rubik Light"/>
                <a:cs typeface="Rubik Light"/>
                <a:sym typeface="Rubik Light"/>
              </a:rPr>
              <a:t>Post App</a:t>
            </a:r>
          </a:p>
        </p:txBody>
      </p:sp>
      <p:grpSp>
        <p:nvGrpSpPr>
          <p:cNvPr id="621" name="Google Shape;621;p37"/>
          <p:cNvGrpSpPr/>
          <p:nvPr/>
        </p:nvGrpSpPr>
        <p:grpSpPr>
          <a:xfrm>
            <a:off x="3522767" y="2874234"/>
            <a:ext cx="339415" cy="339131"/>
            <a:chOff x="1454767" y="1948422"/>
            <a:chExt cx="339415" cy="339131"/>
          </a:xfrm>
        </p:grpSpPr>
        <p:sp>
          <p:nvSpPr>
            <p:cNvPr id="622" name="Google Shape;622;p37"/>
            <p:cNvSpPr/>
            <p:nvPr/>
          </p:nvSpPr>
          <p:spPr>
            <a:xfrm>
              <a:off x="1454767" y="1948422"/>
              <a:ext cx="39664" cy="339131"/>
            </a:xfrm>
            <a:custGeom>
              <a:avLst/>
              <a:gdLst/>
              <a:ahLst/>
              <a:cxnLst/>
              <a:rect l="l" t="t" r="r" b="b"/>
              <a:pathLst>
                <a:path w="1818" h="15544" extrusionOk="0">
                  <a:moveTo>
                    <a:pt x="1817" y="1"/>
                  </a:moveTo>
                  <a:cubicBezTo>
                    <a:pt x="822" y="1"/>
                    <a:pt x="0" y="810"/>
                    <a:pt x="0" y="1818"/>
                  </a:cubicBezTo>
                  <a:lnTo>
                    <a:pt x="0" y="13727"/>
                  </a:lnTo>
                  <a:cubicBezTo>
                    <a:pt x="0" y="14735"/>
                    <a:pt x="822" y="15543"/>
                    <a:pt x="1817" y="15543"/>
                  </a:cubicBezTo>
                  <a:lnTo>
                    <a:pt x="18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7"/>
            <p:cNvSpPr/>
            <p:nvPr/>
          </p:nvSpPr>
          <p:spPr>
            <a:xfrm>
              <a:off x="1514350" y="2188305"/>
              <a:ext cx="40537" cy="99248"/>
            </a:xfrm>
            <a:custGeom>
              <a:avLst/>
              <a:gdLst/>
              <a:ahLst/>
              <a:cxnLst/>
              <a:rect l="l" t="t" r="r" b="b"/>
              <a:pathLst>
                <a:path w="1858" h="4549" extrusionOk="0">
                  <a:moveTo>
                    <a:pt x="1" y="0"/>
                  </a:moveTo>
                  <a:lnTo>
                    <a:pt x="1" y="4548"/>
                  </a:lnTo>
                  <a:lnTo>
                    <a:pt x="1857" y="4548"/>
                  </a:lnTo>
                  <a:lnTo>
                    <a:pt x="18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7"/>
            <p:cNvSpPr/>
            <p:nvPr/>
          </p:nvSpPr>
          <p:spPr>
            <a:xfrm>
              <a:off x="1514350" y="1948422"/>
              <a:ext cx="40537" cy="99291"/>
            </a:xfrm>
            <a:custGeom>
              <a:avLst/>
              <a:gdLst/>
              <a:ahLst/>
              <a:cxnLst/>
              <a:rect l="l" t="t" r="r" b="b"/>
              <a:pathLst>
                <a:path w="1858" h="4551" extrusionOk="0">
                  <a:moveTo>
                    <a:pt x="1" y="1"/>
                  </a:moveTo>
                  <a:lnTo>
                    <a:pt x="1" y="4550"/>
                  </a:lnTo>
                  <a:lnTo>
                    <a:pt x="1857" y="4550"/>
                  </a:lnTo>
                  <a:lnTo>
                    <a:pt x="1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7"/>
            <p:cNvSpPr/>
            <p:nvPr/>
          </p:nvSpPr>
          <p:spPr>
            <a:xfrm>
              <a:off x="1753645" y="1948422"/>
              <a:ext cx="40537" cy="339131"/>
            </a:xfrm>
            <a:custGeom>
              <a:avLst/>
              <a:gdLst/>
              <a:ahLst/>
              <a:cxnLst/>
              <a:rect l="l" t="t" r="r" b="b"/>
              <a:pathLst>
                <a:path w="1858" h="15544" extrusionOk="0">
                  <a:moveTo>
                    <a:pt x="0" y="1"/>
                  </a:moveTo>
                  <a:lnTo>
                    <a:pt x="0" y="15543"/>
                  </a:lnTo>
                  <a:cubicBezTo>
                    <a:pt x="1008" y="15543"/>
                    <a:pt x="1857" y="14735"/>
                    <a:pt x="1857" y="13727"/>
                  </a:cubicBezTo>
                  <a:lnTo>
                    <a:pt x="1857" y="1818"/>
                  </a:lnTo>
                  <a:cubicBezTo>
                    <a:pt x="1857" y="810"/>
                    <a:pt x="1008"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7"/>
            <p:cNvSpPr/>
            <p:nvPr/>
          </p:nvSpPr>
          <p:spPr>
            <a:xfrm>
              <a:off x="1694039" y="2188305"/>
              <a:ext cx="39642" cy="99248"/>
            </a:xfrm>
            <a:custGeom>
              <a:avLst/>
              <a:gdLst/>
              <a:ahLst/>
              <a:cxnLst/>
              <a:rect l="l" t="t" r="r" b="b"/>
              <a:pathLst>
                <a:path w="1817" h="4549" extrusionOk="0">
                  <a:moveTo>
                    <a:pt x="1" y="0"/>
                  </a:moveTo>
                  <a:lnTo>
                    <a:pt x="1" y="4548"/>
                  </a:lnTo>
                  <a:lnTo>
                    <a:pt x="1817" y="4548"/>
                  </a:lnTo>
                  <a:lnTo>
                    <a:pt x="18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7"/>
            <p:cNvSpPr/>
            <p:nvPr/>
          </p:nvSpPr>
          <p:spPr>
            <a:xfrm>
              <a:off x="1694039" y="1948422"/>
              <a:ext cx="39642" cy="99291"/>
            </a:xfrm>
            <a:custGeom>
              <a:avLst/>
              <a:gdLst/>
              <a:ahLst/>
              <a:cxnLst/>
              <a:rect l="l" t="t" r="r" b="b"/>
              <a:pathLst>
                <a:path w="1817" h="4551" extrusionOk="0">
                  <a:moveTo>
                    <a:pt x="1" y="1"/>
                  </a:moveTo>
                  <a:lnTo>
                    <a:pt x="1" y="4550"/>
                  </a:lnTo>
                  <a:lnTo>
                    <a:pt x="1817" y="4550"/>
                  </a:lnTo>
                  <a:lnTo>
                    <a:pt x="18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7"/>
            <p:cNvSpPr/>
            <p:nvPr/>
          </p:nvSpPr>
          <p:spPr>
            <a:xfrm>
              <a:off x="1574828" y="2148357"/>
              <a:ext cx="40537" cy="139196"/>
            </a:xfrm>
            <a:custGeom>
              <a:avLst/>
              <a:gdLst/>
              <a:ahLst/>
              <a:cxnLst/>
              <a:rect l="l" t="t" r="r" b="b"/>
              <a:pathLst>
                <a:path w="1858" h="6380" extrusionOk="0">
                  <a:moveTo>
                    <a:pt x="1141" y="1"/>
                  </a:moveTo>
                  <a:cubicBezTo>
                    <a:pt x="399" y="903"/>
                    <a:pt x="1" y="2017"/>
                    <a:pt x="1" y="3196"/>
                  </a:cubicBezTo>
                  <a:cubicBezTo>
                    <a:pt x="1" y="4377"/>
                    <a:pt x="399" y="5491"/>
                    <a:pt x="1141" y="6379"/>
                  </a:cubicBezTo>
                  <a:lnTo>
                    <a:pt x="1858" y="5809"/>
                  </a:lnTo>
                  <a:cubicBezTo>
                    <a:pt x="1248" y="5067"/>
                    <a:pt x="903" y="4165"/>
                    <a:pt x="903" y="3196"/>
                  </a:cubicBezTo>
                  <a:cubicBezTo>
                    <a:pt x="903" y="2229"/>
                    <a:pt x="1248" y="1313"/>
                    <a:pt x="1858" y="584"/>
                  </a:cubicBezTo>
                  <a:lnTo>
                    <a:pt x="114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7"/>
            <p:cNvSpPr/>
            <p:nvPr/>
          </p:nvSpPr>
          <p:spPr>
            <a:xfrm>
              <a:off x="1614471" y="2173535"/>
              <a:ext cx="31570" cy="89124"/>
            </a:xfrm>
            <a:custGeom>
              <a:avLst/>
              <a:gdLst/>
              <a:ahLst/>
              <a:cxnLst/>
              <a:rect l="l" t="t" r="r" b="b"/>
              <a:pathLst>
                <a:path w="1447" h="4085" extrusionOk="0">
                  <a:moveTo>
                    <a:pt x="743" y="0"/>
                  </a:moveTo>
                  <a:cubicBezTo>
                    <a:pt x="253" y="571"/>
                    <a:pt x="0" y="1287"/>
                    <a:pt x="0" y="2042"/>
                  </a:cubicBezTo>
                  <a:cubicBezTo>
                    <a:pt x="0" y="2799"/>
                    <a:pt x="253" y="3515"/>
                    <a:pt x="743" y="4085"/>
                  </a:cubicBezTo>
                  <a:lnTo>
                    <a:pt x="1446" y="3515"/>
                  </a:lnTo>
                  <a:cubicBezTo>
                    <a:pt x="1101" y="3103"/>
                    <a:pt x="916" y="2587"/>
                    <a:pt x="916" y="2042"/>
                  </a:cubicBezTo>
                  <a:cubicBezTo>
                    <a:pt x="916" y="1499"/>
                    <a:pt x="1101" y="981"/>
                    <a:pt x="1446" y="571"/>
                  </a:cubicBezTo>
                  <a:lnTo>
                    <a:pt x="7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7"/>
            <p:cNvSpPr/>
            <p:nvPr/>
          </p:nvSpPr>
          <p:spPr>
            <a:xfrm>
              <a:off x="1654113" y="2198712"/>
              <a:ext cx="22865" cy="38792"/>
            </a:xfrm>
            <a:custGeom>
              <a:avLst/>
              <a:gdLst/>
              <a:ahLst/>
              <a:cxnLst/>
              <a:rect l="l" t="t" r="r" b="b"/>
              <a:pathLst>
                <a:path w="1048" h="1778" extrusionOk="0">
                  <a:moveTo>
                    <a:pt x="345" y="0"/>
                  </a:moveTo>
                  <a:cubicBezTo>
                    <a:pt x="119" y="239"/>
                    <a:pt x="1" y="557"/>
                    <a:pt x="1" y="888"/>
                  </a:cubicBezTo>
                  <a:cubicBezTo>
                    <a:pt x="1" y="1220"/>
                    <a:pt x="119" y="1539"/>
                    <a:pt x="345" y="1777"/>
                  </a:cubicBezTo>
                  <a:lnTo>
                    <a:pt x="1048" y="1207"/>
                  </a:lnTo>
                  <a:cubicBezTo>
                    <a:pt x="955" y="1127"/>
                    <a:pt x="915" y="1008"/>
                    <a:pt x="915" y="888"/>
                  </a:cubicBezTo>
                  <a:cubicBezTo>
                    <a:pt x="915" y="770"/>
                    <a:pt x="955" y="650"/>
                    <a:pt x="1048" y="570"/>
                  </a:cubicBezTo>
                  <a:lnTo>
                    <a:pt x="3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7"/>
            <p:cNvSpPr/>
            <p:nvPr/>
          </p:nvSpPr>
          <p:spPr>
            <a:xfrm>
              <a:off x="1633561" y="1948422"/>
              <a:ext cx="40537" cy="139217"/>
            </a:xfrm>
            <a:custGeom>
              <a:avLst/>
              <a:gdLst/>
              <a:ahLst/>
              <a:cxnLst/>
              <a:rect l="l" t="t" r="r" b="b"/>
              <a:pathLst>
                <a:path w="1858" h="6381" extrusionOk="0">
                  <a:moveTo>
                    <a:pt x="704" y="1"/>
                  </a:moveTo>
                  <a:lnTo>
                    <a:pt x="1" y="572"/>
                  </a:lnTo>
                  <a:cubicBezTo>
                    <a:pt x="611" y="1314"/>
                    <a:pt x="943" y="2216"/>
                    <a:pt x="943" y="3184"/>
                  </a:cubicBezTo>
                  <a:cubicBezTo>
                    <a:pt x="943" y="4152"/>
                    <a:pt x="611" y="5067"/>
                    <a:pt x="1" y="5797"/>
                  </a:cubicBezTo>
                  <a:lnTo>
                    <a:pt x="704" y="6380"/>
                  </a:lnTo>
                  <a:cubicBezTo>
                    <a:pt x="1459" y="5478"/>
                    <a:pt x="1857" y="4364"/>
                    <a:pt x="1857" y="3184"/>
                  </a:cubicBezTo>
                  <a:cubicBezTo>
                    <a:pt x="1857" y="2017"/>
                    <a:pt x="1459" y="890"/>
                    <a:pt x="7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7"/>
            <p:cNvSpPr/>
            <p:nvPr/>
          </p:nvSpPr>
          <p:spPr>
            <a:xfrm>
              <a:off x="1602624" y="1973316"/>
              <a:ext cx="31832" cy="89124"/>
            </a:xfrm>
            <a:custGeom>
              <a:avLst/>
              <a:gdLst/>
              <a:ahLst/>
              <a:cxnLst/>
              <a:rect l="l" t="t" r="r" b="b"/>
              <a:pathLst>
                <a:path w="1459" h="4085" extrusionOk="0">
                  <a:moveTo>
                    <a:pt x="702" y="0"/>
                  </a:moveTo>
                  <a:lnTo>
                    <a:pt x="0" y="584"/>
                  </a:lnTo>
                  <a:cubicBezTo>
                    <a:pt x="345" y="995"/>
                    <a:pt x="543" y="1499"/>
                    <a:pt x="543" y="2043"/>
                  </a:cubicBezTo>
                  <a:cubicBezTo>
                    <a:pt x="543" y="2587"/>
                    <a:pt x="345" y="3103"/>
                    <a:pt x="0" y="3515"/>
                  </a:cubicBezTo>
                  <a:lnTo>
                    <a:pt x="702" y="4085"/>
                  </a:lnTo>
                  <a:cubicBezTo>
                    <a:pt x="1194" y="3515"/>
                    <a:pt x="1459" y="2799"/>
                    <a:pt x="1459" y="2043"/>
                  </a:cubicBezTo>
                  <a:cubicBezTo>
                    <a:pt x="1459" y="1287"/>
                    <a:pt x="1194" y="584"/>
                    <a:pt x="7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7"/>
            <p:cNvSpPr/>
            <p:nvPr/>
          </p:nvSpPr>
          <p:spPr>
            <a:xfrm>
              <a:off x="1571643" y="1998493"/>
              <a:ext cx="22887" cy="39075"/>
            </a:xfrm>
            <a:custGeom>
              <a:avLst/>
              <a:gdLst/>
              <a:ahLst/>
              <a:cxnLst/>
              <a:rect l="l" t="t" r="r" b="b"/>
              <a:pathLst>
                <a:path w="1049" h="1791" extrusionOk="0">
                  <a:moveTo>
                    <a:pt x="717" y="1"/>
                  </a:moveTo>
                  <a:lnTo>
                    <a:pt x="1" y="570"/>
                  </a:lnTo>
                  <a:cubicBezTo>
                    <a:pt x="94" y="650"/>
                    <a:pt x="147" y="770"/>
                    <a:pt x="147" y="889"/>
                  </a:cubicBezTo>
                  <a:cubicBezTo>
                    <a:pt x="147" y="1008"/>
                    <a:pt x="94" y="1127"/>
                    <a:pt x="1" y="1207"/>
                  </a:cubicBezTo>
                  <a:lnTo>
                    <a:pt x="717" y="1790"/>
                  </a:lnTo>
                  <a:cubicBezTo>
                    <a:pt x="929" y="1539"/>
                    <a:pt x="1049" y="1233"/>
                    <a:pt x="1049" y="889"/>
                  </a:cubicBezTo>
                  <a:cubicBezTo>
                    <a:pt x="1049" y="558"/>
                    <a:pt x="929" y="239"/>
                    <a:pt x="7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 name="Google Shape;634;p37"/>
          <p:cNvGrpSpPr/>
          <p:nvPr/>
        </p:nvGrpSpPr>
        <p:grpSpPr>
          <a:xfrm>
            <a:off x="1763643" y="2874234"/>
            <a:ext cx="339415" cy="339131"/>
            <a:chOff x="2109793" y="1948422"/>
            <a:chExt cx="339415" cy="339131"/>
          </a:xfrm>
        </p:grpSpPr>
        <p:sp>
          <p:nvSpPr>
            <p:cNvPr id="635" name="Google Shape;635;p37"/>
            <p:cNvSpPr/>
            <p:nvPr/>
          </p:nvSpPr>
          <p:spPr>
            <a:xfrm>
              <a:off x="2299889" y="2008027"/>
              <a:ext cx="39948" cy="39686"/>
            </a:xfrm>
            <a:custGeom>
              <a:avLst/>
              <a:gdLst/>
              <a:ahLst/>
              <a:cxnLst/>
              <a:rect l="l" t="t" r="r" b="b"/>
              <a:pathLst>
                <a:path w="1831" h="1819" extrusionOk="0">
                  <a:moveTo>
                    <a:pt x="915" y="1"/>
                  </a:moveTo>
                  <a:cubicBezTo>
                    <a:pt x="411" y="1"/>
                    <a:pt x="1" y="412"/>
                    <a:pt x="1" y="916"/>
                  </a:cubicBezTo>
                  <a:cubicBezTo>
                    <a:pt x="1" y="1420"/>
                    <a:pt x="411" y="1818"/>
                    <a:pt x="915" y="1818"/>
                  </a:cubicBezTo>
                  <a:cubicBezTo>
                    <a:pt x="1419" y="1818"/>
                    <a:pt x="1831" y="1420"/>
                    <a:pt x="1831" y="916"/>
                  </a:cubicBezTo>
                  <a:cubicBezTo>
                    <a:pt x="1831" y="412"/>
                    <a:pt x="1419" y="1"/>
                    <a:pt x="915"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7"/>
            <p:cNvSpPr/>
            <p:nvPr/>
          </p:nvSpPr>
          <p:spPr>
            <a:xfrm>
              <a:off x="2290071" y="2087618"/>
              <a:ext cx="59605" cy="39642"/>
            </a:xfrm>
            <a:custGeom>
              <a:avLst/>
              <a:gdLst/>
              <a:ahLst/>
              <a:cxnLst/>
              <a:rect l="l" t="t" r="r" b="b"/>
              <a:pathLst>
                <a:path w="2732" h="1817" extrusionOk="0">
                  <a:moveTo>
                    <a:pt x="1365" y="0"/>
                  </a:moveTo>
                  <a:cubicBezTo>
                    <a:pt x="610" y="0"/>
                    <a:pt x="0" y="610"/>
                    <a:pt x="0" y="1365"/>
                  </a:cubicBezTo>
                  <a:lnTo>
                    <a:pt x="0" y="1816"/>
                  </a:lnTo>
                  <a:lnTo>
                    <a:pt x="2732" y="1816"/>
                  </a:lnTo>
                  <a:lnTo>
                    <a:pt x="2732" y="1365"/>
                  </a:lnTo>
                  <a:cubicBezTo>
                    <a:pt x="2732" y="610"/>
                    <a:pt x="2122" y="0"/>
                    <a:pt x="1365"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7"/>
            <p:cNvSpPr/>
            <p:nvPr/>
          </p:nvSpPr>
          <p:spPr>
            <a:xfrm>
              <a:off x="2190540" y="1948422"/>
              <a:ext cx="258668" cy="258406"/>
            </a:xfrm>
            <a:custGeom>
              <a:avLst/>
              <a:gdLst/>
              <a:ahLst/>
              <a:cxnLst/>
              <a:rect l="l" t="t" r="r" b="b"/>
              <a:pathLst>
                <a:path w="11856" h="11844" extrusionOk="0">
                  <a:moveTo>
                    <a:pt x="5927" y="1818"/>
                  </a:moveTo>
                  <a:cubicBezTo>
                    <a:pt x="6935" y="1818"/>
                    <a:pt x="7745" y="2640"/>
                    <a:pt x="7745" y="3648"/>
                  </a:cubicBezTo>
                  <a:cubicBezTo>
                    <a:pt x="7745" y="4642"/>
                    <a:pt x="6935" y="5465"/>
                    <a:pt x="5927" y="5465"/>
                  </a:cubicBezTo>
                  <a:cubicBezTo>
                    <a:pt x="7188" y="5465"/>
                    <a:pt x="8208" y="6486"/>
                    <a:pt x="8208" y="7745"/>
                  </a:cubicBezTo>
                  <a:lnTo>
                    <a:pt x="8208" y="9112"/>
                  </a:lnTo>
                  <a:lnTo>
                    <a:pt x="3646" y="9112"/>
                  </a:lnTo>
                  <a:lnTo>
                    <a:pt x="3646" y="7745"/>
                  </a:lnTo>
                  <a:cubicBezTo>
                    <a:pt x="3646" y="6486"/>
                    <a:pt x="4668" y="5465"/>
                    <a:pt x="5927" y="5465"/>
                  </a:cubicBezTo>
                  <a:cubicBezTo>
                    <a:pt x="4920" y="5465"/>
                    <a:pt x="4097" y="4642"/>
                    <a:pt x="4097" y="3648"/>
                  </a:cubicBezTo>
                  <a:cubicBezTo>
                    <a:pt x="4097" y="2640"/>
                    <a:pt x="4920" y="1818"/>
                    <a:pt x="5927" y="1818"/>
                  </a:cubicBezTo>
                  <a:close/>
                  <a:moveTo>
                    <a:pt x="5927" y="1"/>
                  </a:moveTo>
                  <a:cubicBezTo>
                    <a:pt x="2665" y="1"/>
                    <a:pt x="0" y="2653"/>
                    <a:pt x="0" y="5915"/>
                  </a:cubicBezTo>
                  <a:cubicBezTo>
                    <a:pt x="0" y="9191"/>
                    <a:pt x="2665" y="11844"/>
                    <a:pt x="5927" y="11844"/>
                  </a:cubicBezTo>
                  <a:cubicBezTo>
                    <a:pt x="9190" y="11844"/>
                    <a:pt x="11856" y="9191"/>
                    <a:pt x="11856" y="5915"/>
                  </a:cubicBezTo>
                  <a:cubicBezTo>
                    <a:pt x="11856" y="2653"/>
                    <a:pt x="9190" y="1"/>
                    <a:pt x="5927"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7"/>
            <p:cNvSpPr/>
            <p:nvPr/>
          </p:nvSpPr>
          <p:spPr>
            <a:xfrm>
              <a:off x="2155501" y="2159637"/>
              <a:ext cx="82208" cy="82187"/>
            </a:xfrm>
            <a:custGeom>
              <a:avLst/>
              <a:gdLst/>
              <a:ahLst/>
              <a:cxnLst/>
              <a:rect l="l" t="t" r="r" b="b"/>
              <a:pathLst>
                <a:path w="3768" h="3767" extrusionOk="0">
                  <a:moveTo>
                    <a:pt x="1831" y="1"/>
                  </a:moveTo>
                  <a:lnTo>
                    <a:pt x="1" y="1844"/>
                  </a:lnTo>
                  <a:lnTo>
                    <a:pt x="1937" y="3767"/>
                  </a:lnTo>
                  <a:lnTo>
                    <a:pt x="3767" y="1937"/>
                  </a:lnTo>
                  <a:cubicBezTo>
                    <a:pt x="2998" y="1433"/>
                    <a:pt x="2349" y="770"/>
                    <a:pt x="1831"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7"/>
            <p:cNvSpPr/>
            <p:nvPr/>
          </p:nvSpPr>
          <p:spPr>
            <a:xfrm>
              <a:off x="2109793" y="2213745"/>
              <a:ext cx="73809" cy="73809"/>
            </a:xfrm>
            <a:custGeom>
              <a:avLst/>
              <a:gdLst/>
              <a:ahLst/>
              <a:cxnLst/>
              <a:rect l="l" t="t" r="r" b="b"/>
              <a:pathLst>
                <a:path w="3383" h="3383" extrusionOk="0">
                  <a:moveTo>
                    <a:pt x="1447" y="1"/>
                  </a:moveTo>
                  <a:lnTo>
                    <a:pt x="1" y="1460"/>
                  </a:lnTo>
                  <a:lnTo>
                    <a:pt x="1924" y="3382"/>
                  </a:lnTo>
                  <a:lnTo>
                    <a:pt x="3383" y="1937"/>
                  </a:lnTo>
                  <a:lnTo>
                    <a:pt x="1447"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 name="Google Shape;640;p37"/>
          <p:cNvGrpSpPr/>
          <p:nvPr/>
        </p:nvGrpSpPr>
        <p:grpSpPr>
          <a:xfrm>
            <a:off x="7081136" y="2874234"/>
            <a:ext cx="258668" cy="339131"/>
            <a:chOff x="2805073" y="1948422"/>
            <a:chExt cx="258668" cy="339131"/>
          </a:xfrm>
        </p:grpSpPr>
        <p:sp>
          <p:nvSpPr>
            <p:cNvPr id="641" name="Google Shape;641;p37"/>
            <p:cNvSpPr/>
            <p:nvPr/>
          </p:nvSpPr>
          <p:spPr>
            <a:xfrm>
              <a:off x="2944226" y="1948422"/>
              <a:ext cx="59627" cy="60216"/>
            </a:xfrm>
            <a:custGeom>
              <a:avLst/>
              <a:gdLst/>
              <a:ahLst/>
              <a:cxnLst/>
              <a:rect l="l" t="t" r="r" b="b"/>
              <a:pathLst>
                <a:path w="2733" h="2760" extrusionOk="0">
                  <a:moveTo>
                    <a:pt x="1367" y="1"/>
                  </a:moveTo>
                  <a:cubicBezTo>
                    <a:pt x="610" y="1"/>
                    <a:pt x="0" y="637"/>
                    <a:pt x="0" y="1394"/>
                  </a:cubicBezTo>
                  <a:cubicBezTo>
                    <a:pt x="0" y="2149"/>
                    <a:pt x="610" y="2759"/>
                    <a:pt x="1367" y="2759"/>
                  </a:cubicBezTo>
                  <a:cubicBezTo>
                    <a:pt x="2122" y="2759"/>
                    <a:pt x="2732" y="2149"/>
                    <a:pt x="2732" y="1394"/>
                  </a:cubicBezTo>
                  <a:cubicBezTo>
                    <a:pt x="2732" y="637"/>
                    <a:pt x="2122" y="1"/>
                    <a:pt x="13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7"/>
            <p:cNvSpPr/>
            <p:nvPr/>
          </p:nvSpPr>
          <p:spPr>
            <a:xfrm>
              <a:off x="2825015" y="2227337"/>
              <a:ext cx="218764" cy="60216"/>
            </a:xfrm>
            <a:custGeom>
              <a:avLst/>
              <a:gdLst/>
              <a:ahLst/>
              <a:cxnLst/>
              <a:rect l="l" t="t" r="r" b="b"/>
              <a:pathLst>
                <a:path w="10027" h="2760" extrusionOk="0">
                  <a:moveTo>
                    <a:pt x="916" y="1"/>
                  </a:moveTo>
                  <a:lnTo>
                    <a:pt x="916" y="1857"/>
                  </a:lnTo>
                  <a:lnTo>
                    <a:pt x="1" y="1857"/>
                  </a:lnTo>
                  <a:lnTo>
                    <a:pt x="1" y="2759"/>
                  </a:lnTo>
                  <a:lnTo>
                    <a:pt x="10026" y="2759"/>
                  </a:lnTo>
                  <a:lnTo>
                    <a:pt x="10026" y="1857"/>
                  </a:lnTo>
                  <a:lnTo>
                    <a:pt x="9112" y="1857"/>
                  </a:lnTo>
                  <a:lnTo>
                    <a:pt x="9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7"/>
            <p:cNvSpPr/>
            <p:nvPr/>
          </p:nvSpPr>
          <p:spPr>
            <a:xfrm>
              <a:off x="2805073" y="2008616"/>
              <a:ext cx="258668" cy="198801"/>
            </a:xfrm>
            <a:custGeom>
              <a:avLst/>
              <a:gdLst/>
              <a:ahLst/>
              <a:cxnLst/>
              <a:rect l="l" t="t" r="r" b="b"/>
              <a:pathLst>
                <a:path w="11856" h="9112" extrusionOk="0">
                  <a:moveTo>
                    <a:pt x="7294" y="6379"/>
                  </a:moveTo>
                  <a:lnTo>
                    <a:pt x="7294" y="7294"/>
                  </a:lnTo>
                  <a:lnTo>
                    <a:pt x="4562" y="7294"/>
                  </a:lnTo>
                  <a:lnTo>
                    <a:pt x="4562" y="6379"/>
                  </a:lnTo>
                  <a:close/>
                  <a:moveTo>
                    <a:pt x="3196" y="0"/>
                  </a:moveTo>
                  <a:cubicBezTo>
                    <a:pt x="2440" y="0"/>
                    <a:pt x="1830" y="610"/>
                    <a:pt x="1830" y="1367"/>
                  </a:cubicBezTo>
                  <a:cubicBezTo>
                    <a:pt x="1830" y="1432"/>
                    <a:pt x="1843" y="1485"/>
                    <a:pt x="1843" y="1539"/>
                  </a:cubicBezTo>
                  <a:lnTo>
                    <a:pt x="915" y="2003"/>
                  </a:lnTo>
                  <a:lnTo>
                    <a:pt x="928" y="4562"/>
                  </a:lnTo>
                  <a:lnTo>
                    <a:pt x="0" y="4562"/>
                  </a:lnTo>
                  <a:lnTo>
                    <a:pt x="0" y="5464"/>
                  </a:lnTo>
                  <a:lnTo>
                    <a:pt x="994" y="5464"/>
                  </a:lnTo>
                  <a:lnTo>
                    <a:pt x="1724" y="9111"/>
                  </a:lnTo>
                  <a:lnTo>
                    <a:pt x="10132" y="9111"/>
                  </a:lnTo>
                  <a:lnTo>
                    <a:pt x="10861" y="5464"/>
                  </a:lnTo>
                  <a:lnTo>
                    <a:pt x="11856" y="5464"/>
                  </a:lnTo>
                  <a:lnTo>
                    <a:pt x="11856" y="4562"/>
                  </a:lnTo>
                  <a:lnTo>
                    <a:pt x="9575" y="4562"/>
                  </a:lnTo>
                  <a:lnTo>
                    <a:pt x="9575" y="2732"/>
                  </a:lnTo>
                  <a:cubicBezTo>
                    <a:pt x="9575" y="1724"/>
                    <a:pt x="8753" y="916"/>
                    <a:pt x="7745" y="916"/>
                  </a:cubicBezTo>
                  <a:cubicBezTo>
                    <a:pt x="6750" y="916"/>
                    <a:pt x="5927" y="1724"/>
                    <a:pt x="5927" y="2732"/>
                  </a:cubicBezTo>
                  <a:lnTo>
                    <a:pt x="5927" y="4562"/>
                  </a:lnTo>
                  <a:lnTo>
                    <a:pt x="1830" y="4562"/>
                  </a:lnTo>
                  <a:lnTo>
                    <a:pt x="1830" y="2560"/>
                  </a:lnTo>
                  <a:lnTo>
                    <a:pt x="2255" y="2348"/>
                  </a:lnTo>
                  <a:cubicBezTo>
                    <a:pt x="2493" y="2587"/>
                    <a:pt x="2824" y="2732"/>
                    <a:pt x="3196" y="2732"/>
                  </a:cubicBezTo>
                  <a:cubicBezTo>
                    <a:pt x="3952" y="2732"/>
                    <a:pt x="4562" y="2122"/>
                    <a:pt x="4562" y="1367"/>
                  </a:cubicBezTo>
                  <a:cubicBezTo>
                    <a:pt x="4562" y="610"/>
                    <a:pt x="3952" y="0"/>
                    <a:pt x="31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 name="Google Shape;644;p37"/>
          <p:cNvGrpSpPr/>
          <p:nvPr/>
        </p:nvGrpSpPr>
        <p:grpSpPr>
          <a:xfrm>
            <a:off x="5281916" y="2874234"/>
            <a:ext cx="339109" cy="339131"/>
            <a:chOff x="3419891" y="1948422"/>
            <a:chExt cx="339109" cy="339131"/>
          </a:xfrm>
        </p:grpSpPr>
        <p:sp>
          <p:nvSpPr>
            <p:cNvPr id="645" name="Google Shape;645;p37"/>
            <p:cNvSpPr/>
            <p:nvPr/>
          </p:nvSpPr>
          <p:spPr>
            <a:xfrm>
              <a:off x="3519706" y="2028579"/>
              <a:ext cx="139174" cy="258974"/>
            </a:xfrm>
            <a:custGeom>
              <a:avLst/>
              <a:gdLst/>
              <a:ahLst/>
              <a:cxnLst/>
              <a:rect l="l" t="t" r="r" b="b"/>
              <a:pathLst>
                <a:path w="6379" h="11870" extrusionOk="0">
                  <a:moveTo>
                    <a:pt x="1698" y="4231"/>
                  </a:moveTo>
                  <a:lnTo>
                    <a:pt x="2733" y="5279"/>
                  </a:lnTo>
                  <a:lnTo>
                    <a:pt x="2733" y="6830"/>
                  </a:lnTo>
                  <a:lnTo>
                    <a:pt x="1831" y="6830"/>
                  </a:lnTo>
                  <a:lnTo>
                    <a:pt x="1831" y="5650"/>
                  </a:lnTo>
                  <a:lnTo>
                    <a:pt x="1048" y="4881"/>
                  </a:lnTo>
                  <a:lnTo>
                    <a:pt x="1698" y="4231"/>
                  </a:lnTo>
                  <a:close/>
                  <a:moveTo>
                    <a:pt x="4695" y="4231"/>
                  </a:moveTo>
                  <a:lnTo>
                    <a:pt x="5344" y="4881"/>
                  </a:lnTo>
                  <a:lnTo>
                    <a:pt x="4563" y="5650"/>
                  </a:lnTo>
                  <a:lnTo>
                    <a:pt x="4563" y="6830"/>
                  </a:lnTo>
                  <a:lnTo>
                    <a:pt x="3647" y="6830"/>
                  </a:lnTo>
                  <a:lnTo>
                    <a:pt x="3647" y="5279"/>
                  </a:lnTo>
                  <a:lnTo>
                    <a:pt x="4695" y="4231"/>
                  </a:lnTo>
                  <a:close/>
                  <a:moveTo>
                    <a:pt x="1698" y="7427"/>
                  </a:moveTo>
                  <a:lnTo>
                    <a:pt x="2733" y="8461"/>
                  </a:lnTo>
                  <a:lnTo>
                    <a:pt x="2733" y="10026"/>
                  </a:lnTo>
                  <a:lnTo>
                    <a:pt x="1831" y="10026"/>
                  </a:lnTo>
                  <a:lnTo>
                    <a:pt x="1831" y="8846"/>
                  </a:lnTo>
                  <a:lnTo>
                    <a:pt x="1048" y="8064"/>
                  </a:lnTo>
                  <a:lnTo>
                    <a:pt x="1698" y="7427"/>
                  </a:lnTo>
                  <a:close/>
                  <a:moveTo>
                    <a:pt x="4695" y="7427"/>
                  </a:moveTo>
                  <a:lnTo>
                    <a:pt x="5344" y="8064"/>
                  </a:lnTo>
                  <a:lnTo>
                    <a:pt x="4563" y="8846"/>
                  </a:lnTo>
                  <a:lnTo>
                    <a:pt x="4563" y="10026"/>
                  </a:lnTo>
                  <a:lnTo>
                    <a:pt x="3647" y="10026"/>
                  </a:lnTo>
                  <a:lnTo>
                    <a:pt x="3647" y="8461"/>
                  </a:lnTo>
                  <a:lnTo>
                    <a:pt x="4695" y="7427"/>
                  </a:lnTo>
                  <a:close/>
                  <a:moveTo>
                    <a:pt x="3196" y="1"/>
                  </a:moveTo>
                  <a:cubicBezTo>
                    <a:pt x="2188" y="1"/>
                    <a:pt x="1366" y="809"/>
                    <a:pt x="1366" y="1817"/>
                  </a:cubicBezTo>
                  <a:lnTo>
                    <a:pt x="1366" y="2733"/>
                  </a:lnTo>
                  <a:lnTo>
                    <a:pt x="915" y="2733"/>
                  </a:lnTo>
                  <a:lnTo>
                    <a:pt x="1" y="11869"/>
                  </a:lnTo>
                  <a:lnTo>
                    <a:pt x="6379" y="11869"/>
                  </a:lnTo>
                  <a:lnTo>
                    <a:pt x="5477" y="2733"/>
                  </a:lnTo>
                  <a:lnTo>
                    <a:pt x="5013" y="2733"/>
                  </a:lnTo>
                  <a:lnTo>
                    <a:pt x="5013" y="1817"/>
                  </a:lnTo>
                  <a:cubicBezTo>
                    <a:pt x="5013" y="809"/>
                    <a:pt x="4204" y="1"/>
                    <a:pt x="3196"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7"/>
            <p:cNvSpPr/>
            <p:nvPr/>
          </p:nvSpPr>
          <p:spPr>
            <a:xfrm>
              <a:off x="3419891" y="2227337"/>
              <a:ext cx="80157" cy="60216"/>
            </a:xfrm>
            <a:custGeom>
              <a:avLst/>
              <a:gdLst/>
              <a:ahLst/>
              <a:cxnLst/>
              <a:rect l="l" t="t" r="r" b="b"/>
              <a:pathLst>
                <a:path w="3674" h="2760" extrusionOk="0">
                  <a:moveTo>
                    <a:pt x="1844" y="1"/>
                  </a:moveTo>
                  <a:cubicBezTo>
                    <a:pt x="836" y="1"/>
                    <a:pt x="0" y="823"/>
                    <a:pt x="0" y="1818"/>
                  </a:cubicBezTo>
                  <a:lnTo>
                    <a:pt x="0" y="2759"/>
                  </a:lnTo>
                  <a:lnTo>
                    <a:pt x="3674" y="2759"/>
                  </a:lnTo>
                  <a:lnTo>
                    <a:pt x="3674" y="1818"/>
                  </a:lnTo>
                  <a:cubicBezTo>
                    <a:pt x="3674" y="823"/>
                    <a:pt x="2852" y="1"/>
                    <a:pt x="1844"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7"/>
            <p:cNvSpPr/>
            <p:nvPr/>
          </p:nvSpPr>
          <p:spPr>
            <a:xfrm>
              <a:off x="3430298" y="2147790"/>
              <a:ext cx="59627" cy="59627"/>
            </a:xfrm>
            <a:custGeom>
              <a:avLst/>
              <a:gdLst/>
              <a:ahLst/>
              <a:cxnLst/>
              <a:rect l="l" t="t" r="r" b="b"/>
              <a:pathLst>
                <a:path w="2733" h="2733" extrusionOk="0">
                  <a:moveTo>
                    <a:pt x="1367" y="0"/>
                  </a:moveTo>
                  <a:cubicBezTo>
                    <a:pt x="610" y="0"/>
                    <a:pt x="0" y="610"/>
                    <a:pt x="0" y="1366"/>
                  </a:cubicBezTo>
                  <a:cubicBezTo>
                    <a:pt x="0" y="2122"/>
                    <a:pt x="610" y="2732"/>
                    <a:pt x="1367" y="2732"/>
                  </a:cubicBezTo>
                  <a:cubicBezTo>
                    <a:pt x="2122" y="2732"/>
                    <a:pt x="2732" y="2122"/>
                    <a:pt x="2732" y="1366"/>
                  </a:cubicBezTo>
                  <a:cubicBezTo>
                    <a:pt x="2732" y="610"/>
                    <a:pt x="2122" y="0"/>
                    <a:pt x="1367"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7"/>
            <p:cNvSpPr/>
            <p:nvPr/>
          </p:nvSpPr>
          <p:spPr>
            <a:xfrm>
              <a:off x="3678843" y="2227337"/>
              <a:ext cx="80157" cy="60216"/>
            </a:xfrm>
            <a:custGeom>
              <a:avLst/>
              <a:gdLst/>
              <a:ahLst/>
              <a:cxnLst/>
              <a:rect l="l" t="t" r="r" b="b"/>
              <a:pathLst>
                <a:path w="3674" h="2760" extrusionOk="0">
                  <a:moveTo>
                    <a:pt x="1817" y="1"/>
                  </a:moveTo>
                  <a:cubicBezTo>
                    <a:pt x="823" y="1"/>
                    <a:pt x="0" y="823"/>
                    <a:pt x="0" y="1818"/>
                  </a:cubicBezTo>
                  <a:lnTo>
                    <a:pt x="0" y="2759"/>
                  </a:lnTo>
                  <a:lnTo>
                    <a:pt x="3673" y="2759"/>
                  </a:lnTo>
                  <a:lnTo>
                    <a:pt x="3673" y="1818"/>
                  </a:lnTo>
                  <a:cubicBezTo>
                    <a:pt x="3673" y="823"/>
                    <a:pt x="2825" y="1"/>
                    <a:pt x="1817"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7"/>
            <p:cNvSpPr/>
            <p:nvPr/>
          </p:nvSpPr>
          <p:spPr>
            <a:xfrm>
              <a:off x="3688682" y="2147790"/>
              <a:ext cx="59889" cy="59627"/>
            </a:xfrm>
            <a:custGeom>
              <a:avLst/>
              <a:gdLst/>
              <a:ahLst/>
              <a:cxnLst/>
              <a:rect l="l" t="t" r="r" b="b"/>
              <a:pathLst>
                <a:path w="2745" h="2733" extrusionOk="0">
                  <a:moveTo>
                    <a:pt x="1366" y="0"/>
                  </a:moveTo>
                  <a:cubicBezTo>
                    <a:pt x="623" y="0"/>
                    <a:pt x="0" y="610"/>
                    <a:pt x="0" y="1366"/>
                  </a:cubicBezTo>
                  <a:cubicBezTo>
                    <a:pt x="0" y="2122"/>
                    <a:pt x="623" y="2732"/>
                    <a:pt x="1366" y="2732"/>
                  </a:cubicBezTo>
                  <a:cubicBezTo>
                    <a:pt x="2122" y="2732"/>
                    <a:pt x="2745" y="2122"/>
                    <a:pt x="2745" y="1366"/>
                  </a:cubicBezTo>
                  <a:cubicBezTo>
                    <a:pt x="2745" y="610"/>
                    <a:pt x="2122" y="0"/>
                    <a:pt x="1366"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7"/>
            <p:cNvSpPr/>
            <p:nvPr/>
          </p:nvSpPr>
          <p:spPr>
            <a:xfrm>
              <a:off x="3678843" y="2068222"/>
              <a:ext cx="80157" cy="59605"/>
            </a:xfrm>
            <a:custGeom>
              <a:avLst/>
              <a:gdLst/>
              <a:ahLst/>
              <a:cxnLst/>
              <a:rect l="l" t="t" r="r" b="b"/>
              <a:pathLst>
                <a:path w="3674" h="2732" extrusionOk="0">
                  <a:moveTo>
                    <a:pt x="1817" y="0"/>
                  </a:moveTo>
                  <a:cubicBezTo>
                    <a:pt x="823" y="0"/>
                    <a:pt x="0" y="822"/>
                    <a:pt x="0" y="1830"/>
                  </a:cubicBezTo>
                  <a:lnTo>
                    <a:pt x="0" y="2732"/>
                  </a:lnTo>
                  <a:lnTo>
                    <a:pt x="3673" y="2732"/>
                  </a:lnTo>
                  <a:lnTo>
                    <a:pt x="3673" y="1830"/>
                  </a:lnTo>
                  <a:cubicBezTo>
                    <a:pt x="3673" y="822"/>
                    <a:pt x="2825" y="0"/>
                    <a:pt x="1817"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7"/>
            <p:cNvSpPr/>
            <p:nvPr/>
          </p:nvSpPr>
          <p:spPr>
            <a:xfrm>
              <a:off x="3688682" y="1988653"/>
              <a:ext cx="59889" cy="59911"/>
            </a:xfrm>
            <a:custGeom>
              <a:avLst/>
              <a:gdLst/>
              <a:ahLst/>
              <a:cxnLst/>
              <a:rect l="l" t="t" r="r" b="b"/>
              <a:pathLst>
                <a:path w="2745" h="2746" extrusionOk="0">
                  <a:moveTo>
                    <a:pt x="1366" y="1"/>
                  </a:moveTo>
                  <a:cubicBezTo>
                    <a:pt x="623" y="1"/>
                    <a:pt x="0" y="623"/>
                    <a:pt x="0" y="1380"/>
                  </a:cubicBezTo>
                  <a:cubicBezTo>
                    <a:pt x="0" y="2123"/>
                    <a:pt x="623" y="2745"/>
                    <a:pt x="1366" y="2745"/>
                  </a:cubicBezTo>
                  <a:cubicBezTo>
                    <a:pt x="2122" y="2745"/>
                    <a:pt x="2745" y="2123"/>
                    <a:pt x="2745" y="1380"/>
                  </a:cubicBezTo>
                  <a:cubicBezTo>
                    <a:pt x="2745" y="623"/>
                    <a:pt x="2122" y="1"/>
                    <a:pt x="1366"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7"/>
            <p:cNvSpPr/>
            <p:nvPr/>
          </p:nvSpPr>
          <p:spPr>
            <a:xfrm>
              <a:off x="3419891" y="2068222"/>
              <a:ext cx="80157" cy="59605"/>
            </a:xfrm>
            <a:custGeom>
              <a:avLst/>
              <a:gdLst/>
              <a:ahLst/>
              <a:cxnLst/>
              <a:rect l="l" t="t" r="r" b="b"/>
              <a:pathLst>
                <a:path w="3674" h="2732" extrusionOk="0">
                  <a:moveTo>
                    <a:pt x="1844" y="0"/>
                  </a:moveTo>
                  <a:cubicBezTo>
                    <a:pt x="836" y="0"/>
                    <a:pt x="0" y="822"/>
                    <a:pt x="0" y="1830"/>
                  </a:cubicBezTo>
                  <a:lnTo>
                    <a:pt x="0" y="2732"/>
                  </a:lnTo>
                  <a:lnTo>
                    <a:pt x="3674" y="2732"/>
                  </a:lnTo>
                  <a:lnTo>
                    <a:pt x="3674" y="1830"/>
                  </a:lnTo>
                  <a:cubicBezTo>
                    <a:pt x="3674" y="822"/>
                    <a:pt x="2852" y="0"/>
                    <a:pt x="1844"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7"/>
            <p:cNvSpPr/>
            <p:nvPr/>
          </p:nvSpPr>
          <p:spPr>
            <a:xfrm>
              <a:off x="3430298" y="1988653"/>
              <a:ext cx="59627" cy="59911"/>
            </a:xfrm>
            <a:custGeom>
              <a:avLst/>
              <a:gdLst/>
              <a:ahLst/>
              <a:cxnLst/>
              <a:rect l="l" t="t" r="r" b="b"/>
              <a:pathLst>
                <a:path w="2733" h="2746" extrusionOk="0">
                  <a:moveTo>
                    <a:pt x="1367" y="1"/>
                  </a:moveTo>
                  <a:cubicBezTo>
                    <a:pt x="610" y="1"/>
                    <a:pt x="0" y="623"/>
                    <a:pt x="0" y="1380"/>
                  </a:cubicBezTo>
                  <a:cubicBezTo>
                    <a:pt x="0" y="2123"/>
                    <a:pt x="610" y="2745"/>
                    <a:pt x="1367" y="2745"/>
                  </a:cubicBezTo>
                  <a:cubicBezTo>
                    <a:pt x="2122" y="2745"/>
                    <a:pt x="2732" y="2123"/>
                    <a:pt x="2732" y="1380"/>
                  </a:cubicBezTo>
                  <a:cubicBezTo>
                    <a:pt x="2732" y="623"/>
                    <a:pt x="2122" y="1"/>
                    <a:pt x="1367"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7"/>
            <p:cNvSpPr/>
            <p:nvPr/>
          </p:nvSpPr>
          <p:spPr>
            <a:xfrm>
              <a:off x="3559632" y="1948422"/>
              <a:ext cx="59627" cy="60216"/>
            </a:xfrm>
            <a:custGeom>
              <a:avLst/>
              <a:gdLst/>
              <a:ahLst/>
              <a:cxnLst/>
              <a:rect l="l" t="t" r="r" b="b"/>
              <a:pathLst>
                <a:path w="2733" h="2760" extrusionOk="0">
                  <a:moveTo>
                    <a:pt x="1366" y="1"/>
                  </a:moveTo>
                  <a:cubicBezTo>
                    <a:pt x="611" y="1"/>
                    <a:pt x="1" y="637"/>
                    <a:pt x="1" y="1394"/>
                  </a:cubicBezTo>
                  <a:cubicBezTo>
                    <a:pt x="1" y="2149"/>
                    <a:pt x="611" y="2759"/>
                    <a:pt x="1366" y="2759"/>
                  </a:cubicBezTo>
                  <a:cubicBezTo>
                    <a:pt x="2123" y="2759"/>
                    <a:pt x="2733" y="2149"/>
                    <a:pt x="2733" y="1394"/>
                  </a:cubicBezTo>
                  <a:cubicBezTo>
                    <a:pt x="2733" y="637"/>
                    <a:pt x="2123" y="1"/>
                    <a:pt x="1366"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 name="Google Shape;655;p37"/>
          <p:cNvGrpSpPr/>
          <p:nvPr/>
        </p:nvGrpSpPr>
        <p:grpSpPr>
          <a:xfrm>
            <a:off x="719995" y="2973594"/>
            <a:ext cx="7704050" cy="140400"/>
            <a:chOff x="719995" y="2973594"/>
            <a:chExt cx="7704050" cy="140400"/>
          </a:xfrm>
        </p:grpSpPr>
        <p:cxnSp>
          <p:nvCxnSpPr>
            <p:cNvPr id="656" name="Google Shape;656;p37"/>
            <p:cNvCxnSpPr>
              <a:stCxn id="605" idx="1"/>
            </p:cNvCxnSpPr>
            <p:nvPr/>
          </p:nvCxnSpPr>
          <p:spPr>
            <a:xfrm rot="10800000">
              <a:off x="722525" y="3043800"/>
              <a:ext cx="924600" cy="0"/>
            </a:xfrm>
            <a:prstGeom prst="straightConnector1">
              <a:avLst/>
            </a:prstGeom>
            <a:noFill/>
            <a:ln w="28575" cap="flat" cmpd="sng">
              <a:solidFill>
                <a:schemeClr val="dk1"/>
              </a:solidFill>
              <a:prstDash val="solid"/>
              <a:round/>
              <a:headEnd type="none" w="med" len="med"/>
              <a:tailEnd type="none" w="med" len="med"/>
            </a:ln>
          </p:spPr>
        </p:cxnSp>
        <p:cxnSp>
          <p:nvCxnSpPr>
            <p:cNvPr id="657" name="Google Shape;657;p37"/>
            <p:cNvCxnSpPr>
              <a:stCxn id="612" idx="1"/>
              <a:endCxn id="605" idx="3"/>
            </p:cNvCxnSpPr>
            <p:nvPr/>
          </p:nvCxnSpPr>
          <p:spPr>
            <a:xfrm rot="10800000">
              <a:off x="2219925" y="3043800"/>
              <a:ext cx="1186200" cy="0"/>
            </a:xfrm>
            <a:prstGeom prst="straightConnector1">
              <a:avLst/>
            </a:prstGeom>
            <a:noFill/>
            <a:ln w="28575" cap="flat" cmpd="sng">
              <a:solidFill>
                <a:schemeClr val="dk1"/>
              </a:solidFill>
              <a:prstDash val="solid"/>
              <a:round/>
              <a:headEnd type="none" w="med" len="med"/>
              <a:tailEnd type="none" w="med" len="med"/>
            </a:ln>
          </p:spPr>
        </p:cxnSp>
        <p:cxnSp>
          <p:nvCxnSpPr>
            <p:cNvPr id="658" name="Google Shape;658;p37"/>
            <p:cNvCxnSpPr>
              <a:stCxn id="613" idx="1"/>
              <a:endCxn id="612" idx="3"/>
            </p:cNvCxnSpPr>
            <p:nvPr/>
          </p:nvCxnSpPr>
          <p:spPr>
            <a:xfrm rot="10800000">
              <a:off x="3978925" y="3043800"/>
              <a:ext cx="1186200" cy="0"/>
            </a:xfrm>
            <a:prstGeom prst="straightConnector1">
              <a:avLst/>
            </a:prstGeom>
            <a:noFill/>
            <a:ln w="28575" cap="flat" cmpd="sng">
              <a:solidFill>
                <a:schemeClr val="dk1"/>
              </a:solidFill>
              <a:prstDash val="solid"/>
              <a:round/>
              <a:headEnd type="none" w="med" len="med"/>
              <a:tailEnd type="none" w="med" len="med"/>
            </a:ln>
          </p:spPr>
        </p:cxnSp>
        <p:cxnSp>
          <p:nvCxnSpPr>
            <p:cNvPr id="659" name="Google Shape;659;p37"/>
            <p:cNvCxnSpPr>
              <a:stCxn id="614" idx="1"/>
              <a:endCxn id="613" idx="3"/>
            </p:cNvCxnSpPr>
            <p:nvPr/>
          </p:nvCxnSpPr>
          <p:spPr>
            <a:xfrm rot="10800000">
              <a:off x="5737925" y="3043800"/>
              <a:ext cx="1186200" cy="0"/>
            </a:xfrm>
            <a:prstGeom prst="straightConnector1">
              <a:avLst/>
            </a:prstGeom>
            <a:noFill/>
            <a:ln w="28575" cap="flat" cmpd="sng">
              <a:solidFill>
                <a:schemeClr val="dk1"/>
              </a:solidFill>
              <a:prstDash val="solid"/>
              <a:round/>
              <a:headEnd type="none" w="med" len="med"/>
              <a:tailEnd type="none" w="med" len="med"/>
            </a:ln>
          </p:spPr>
        </p:cxnSp>
        <p:cxnSp>
          <p:nvCxnSpPr>
            <p:cNvPr id="660" name="Google Shape;660;p37"/>
            <p:cNvCxnSpPr>
              <a:endCxn id="614" idx="3"/>
            </p:cNvCxnSpPr>
            <p:nvPr/>
          </p:nvCxnSpPr>
          <p:spPr>
            <a:xfrm rot="10800000">
              <a:off x="7496825" y="3043800"/>
              <a:ext cx="924600" cy="0"/>
            </a:xfrm>
            <a:prstGeom prst="straightConnector1">
              <a:avLst/>
            </a:prstGeom>
            <a:noFill/>
            <a:ln w="28575" cap="flat" cmpd="sng">
              <a:solidFill>
                <a:schemeClr val="dk1"/>
              </a:solidFill>
              <a:prstDash val="solid"/>
              <a:round/>
              <a:headEnd type="none" w="med" len="med"/>
              <a:tailEnd type="none" w="med" len="med"/>
            </a:ln>
          </p:spPr>
        </p:cxnSp>
        <p:sp>
          <p:nvSpPr>
            <p:cNvPr id="661" name="Google Shape;661;p37"/>
            <p:cNvSpPr/>
            <p:nvPr/>
          </p:nvSpPr>
          <p:spPr>
            <a:xfrm>
              <a:off x="719995" y="2973594"/>
              <a:ext cx="140400" cy="140400"/>
            </a:xfrm>
            <a:prstGeom prst="ellipse">
              <a:avLst/>
            </a:prstGeom>
            <a:solidFill>
              <a:srgbClr val="FFB09C"/>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7"/>
            <p:cNvSpPr/>
            <p:nvPr/>
          </p:nvSpPr>
          <p:spPr>
            <a:xfrm>
              <a:off x="8283645" y="2973594"/>
              <a:ext cx="140400" cy="140400"/>
            </a:xfrm>
            <a:prstGeom prst="ellipse">
              <a:avLst/>
            </a:prstGeom>
            <a:solidFill>
              <a:srgbClr val="FFB09C"/>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63" name="Google Shape;663;p37"/>
          <p:cNvCxnSpPr>
            <a:cxnSpLocks/>
            <a:stCxn id="605" idx="2"/>
            <a:endCxn id="608" idx="0"/>
          </p:cNvCxnSpPr>
          <p:nvPr/>
        </p:nvCxnSpPr>
        <p:spPr>
          <a:xfrm>
            <a:off x="1933475" y="3330150"/>
            <a:ext cx="0" cy="256500"/>
          </a:xfrm>
          <a:prstGeom prst="straightConnector1">
            <a:avLst/>
          </a:prstGeom>
          <a:noFill/>
          <a:ln w="28575" cap="flat" cmpd="sng">
            <a:solidFill>
              <a:schemeClr val="dk1"/>
            </a:solidFill>
            <a:prstDash val="solid"/>
            <a:round/>
            <a:headEnd type="none" w="med" len="med"/>
            <a:tailEnd type="none" w="med" len="med"/>
          </a:ln>
        </p:spPr>
      </p:cxnSp>
      <p:cxnSp>
        <p:nvCxnSpPr>
          <p:cNvPr id="664" name="Google Shape;664;p37"/>
          <p:cNvCxnSpPr>
            <a:cxnSpLocks/>
            <a:stCxn id="612" idx="0"/>
          </p:cNvCxnSpPr>
          <p:nvPr/>
        </p:nvCxnSpPr>
        <p:spPr>
          <a:xfrm rot="10800000">
            <a:off x="3692475" y="2637750"/>
            <a:ext cx="0" cy="119700"/>
          </a:xfrm>
          <a:prstGeom prst="straightConnector1">
            <a:avLst/>
          </a:prstGeom>
          <a:noFill/>
          <a:ln w="28575" cap="flat" cmpd="sng">
            <a:solidFill>
              <a:schemeClr val="dk1"/>
            </a:solidFill>
            <a:prstDash val="solid"/>
            <a:round/>
            <a:headEnd type="none" w="med" len="med"/>
            <a:tailEnd type="none" w="med" len="med"/>
          </a:ln>
        </p:spPr>
      </p:cxnSp>
      <p:cxnSp>
        <p:nvCxnSpPr>
          <p:cNvPr id="665" name="Google Shape;665;p37"/>
          <p:cNvCxnSpPr>
            <a:stCxn id="613" idx="2"/>
            <a:endCxn id="620" idx="0"/>
          </p:cNvCxnSpPr>
          <p:nvPr/>
        </p:nvCxnSpPr>
        <p:spPr>
          <a:xfrm>
            <a:off x="5451475" y="3330150"/>
            <a:ext cx="0" cy="256500"/>
          </a:xfrm>
          <a:prstGeom prst="straightConnector1">
            <a:avLst/>
          </a:prstGeom>
          <a:noFill/>
          <a:ln w="28575" cap="flat" cmpd="sng">
            <a:solidFill>
              <a:schemeClr val="dk1"/>
            </a:solidFill>
            <a:prstDash val="solid"/>
            <a:round/>
            <a:headEnd type="none" w="med" len="med"/>
            <a:tailEnd type="none" w="med" len="med"/>
          </a:ln>
        </p:spPr>
      </p:cxnSp>
      <p:cxnSp>
        <p:nvCxnSpPr>
          <p:cNvPr id="666" name="Google Shape;666;p37"/>
          <p:cNvCxnSpPr>
            <a:cxnSpLocks/>
            <a:stCxn id="614" idx="0"/>
          </p:cNvCxnSpPr>
          <p:nvPr/>
        </p:nvCxnSpPr>
        <p:spPr>
          <a:xfrm rot="10800000">
            <a:off x="7210475" y="2637750"/>
            <a:ext cx="0" cy="119700"/>
          </a:xfrm>
          <a:prstGeom prst="straightConnector1">
            <a:avLst/>
          </a:prstGeom>
          <a:noFill/>
          <a:ln w="28575" cap="flat" cmpd="sng">
            <a:solidFill>
              <a:schemeClr val="dk1"/>
            </a:solidFill>
            <a:prstDash val="solid"/>
            <a:round/>
            <a:headEnd type="none" w="med" len="med"/>
            <a:tailEnd type="none" w="med" len="med"/>
          </a:ln>
        </p:spPr>
      </p:cxnSp>
      <p:cxnSp>
        <p:nvCxnSpPr>
          <p:cNvPr id="68" name="Google Shape;663;p37">
            <a:extLst>
              <a:ext uri="{FF2B5EF4-FFF2-40B4-BE49-F238E27FC236}">
                <a16:creationId xmlns:a16="http://schemas.microsoft.com/office/drawing/2014/main" id="{56AB47E3-C5B9-48DB-806A-0FF722767C98}"/>
              </a:ext>
            </a:extLst>
          </p:cNvPr>
          <p:cNvCxnSpPr>
            <a:cxnSpLocks/>
          </p:cNvCxnSpPr>
          <p:nvPr/>
        </p:nvCxnSpPr>
        <p:spPr>
          <a:xfrm>
            <a:off x="3692474" y="2443500"/>
            <a:ext cx="0" cy="256500"/>
          </a:xfrm>
          <a:prstGeom prst="straightConnector1">
            <a:avLst/>
          </a:prstGeom>
          <a:noFill/>
          <a:ln w="28575" cap="flat" cmpd="sng">
            <a:solidFill>
              <a:schemeClr val="dk1"/>
            </a:solidFill>
            <a:prstDash val="solid"/>
            <a:round/>
            <a:headEnd type="none" w="med" len="med"/>
            <a:tailEnd type="none" w="med" len="med"/>
          </a:ln>
        </p:spPr>
      </p:cxnSp>
      <p:cxnSp>
        <p:nvCxnSpPr>
          <p:cNvPr id="69" name="Google Shape;663;p37">
            <a:extLst>
              <a:ext uri="{FF2B5EF4-FFF2-40B4-BE49-F238E27FC236}">
                <a16:creationId xmlns:a16="http://schemas.microsoft.com/office/drawing/2014/main" id="{3EDF0D10-23EF-4CF6-BE86-8DF5C1FC73B1}"/>
              </a:ext>
            </a:extLst>
          </p:cNvPr>
          <p:cNvCxnSpPr>
            <a:cxnSpLocks/>
          </p:cNvCxnSpPr>
          <p:nvPr/>
        </p:nvCxnSpPr>
        <p:spPr>
          <a:xfrm>
            <a:off x="7210475" y="2453407"/>
            <a:ext cx="0" cy="256500"/>
          </a:xfrm>
          <a:prstGeom prst="straightConnector1">
            <a:avLst/>
          </a:prstGeom>
          <a:noFill/>
          <a:ln w="28575" cap="flat" cmpd="sng">
            <a:solidFill>
              <a:schemeClr val="dk1"/>
            </a:solidFill>
            <a:prstDash val="solid"/>
            <a:round/>
            <a:headEnd type="none" w="med" len="med"/>
            <a:tailEnd type="none" w="med" len="med"/>
          </a:ln>
        </p:spPr>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84"/>
        <p:cNvGrpSpPr/>
        <p:nvPr/>
      </p:nvGrpSpPr>
      <p:grpSpPr>
        <a:xfrm>
          <a:off x="0" y="0"/>
          <a:ext cx="0" cy="0"/>
          <a:chOff x="0" y="0"/>
          <a:chExt cx="0" cy="0"/>
        </a:xfrm>
      </p:grpSpPr>
      <p:sp>
        <p:nvSpPr>
          <p:cNvPr id="586" name="Google Shape;586;p35"/>
          <p:cNvSpPr txBox="1">
            <a:spLocks noGrp="1"/>
          </p:cNvSpPr>
          <p:nvPr>
            <p:ph type="title"/>
          </p:nvPr>
        </p:nvSpPr>
        <p:spPr>
          <a:xfrm>
            <a:off x="1988847" y="2880143"/>
            <a:ext cx="5166306"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000" dirty="0"/>
              <a:t>FUNCTIONALITIES</a:t>
            </a:r>
            <a:endParaRPr sz="4000" dirty="0"/>
          </a:p>
        </p:txBody>
      </p:sp>
      <p:pic>
        <p:nvPicPr>
          <p:cNvPr id="5" name="Picture 4">
            <a:extLst>
              <a:ext uri="{FF2B5EF4-FFF2-40B4-BE49-F238E27FC236}">
                <a16:creationId xmlns:a16="http://schemas.microsoft.com/office/drawing/2014/main" id="{7CE0E1C8-3D2C-4DAE-BDD0-027F414901CC}"/>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3486111" y="1124515"/>
            <a:ext cx="2187527" cy="1554296"/>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65"/>
        <p:cNvGrpSpPr/>
        <p:nvPr/>
      </p:nvGrpSpPr>
      <p:grpSpPr>
        <a:xfrm>
          <a:off x="0" y="0"/>
          <a:ext cx="0" cy="0"/>
          <a:chOff x="0" y="0"/>
          <a:chExt cx="0" cy="0"/>
        </a:xfrm>
      </p:grpSpPr>
      <p:sp>
        <p:nvSpPr>
          <p:cNvPr id="567" name="Google Shape;567;p33"/>
          <p:cNvSpPr/>
          <p:nvPr/>
        </p:nvSpPr>
        <p:spPr>
          <a:xfrm>
            <a:off x="2966292" y="877493"/>
            <a:ext cx="2169382" cy="513168"/>
          </a:xfrm>
          <a:prstGeom prst="roundRect">
            <a:avLst>
              <a:gd name="adj" fmla="val 5742"/>
            </a:avLst>
          </a:prstGeom>
          <a:solidFill>
            <a:srgbClr val="9FF1B7"/>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8" name="Google Shape;568;p33"/>
          <p:cNvSpPr txBox="1">
            <a:spLocks noGrp="1"/>
          </p:cNvSpPr>
          <p:nvPr>
            <p:ph type="subTitle" idx="1"/>
          </p:nvPr>
        </p:nvSpPr>
        <p:spPr>
          <a:xfrm>
            <a:off x="3278446" y="2097523"/>
            <a:ext cx="5388000" cy="1911900"/>
          </a:xfrm>
          <a:prstGeom prst="rect">
            <a:avLst/>
          </a:prstGeom>
        </p:spPr>
        <p:txBody>
          <a:bodyPr spcFirstLastPara="1" wrap="square" lIns="91425" tIns="91425" rIns="91425" bIns="91425" anchor="ctr" anchorCtr="0">
            <a:noAutofit/>
          </a:bodyPr>
          <a:lstStyle/>
          <a:p>
            <a:pPr marL="342900" lvl="0" indent="-342900" algn="l" rtl="0">
              <a:spcBef>
                <a:spcPts val="0"/>
              </a:spcBef>
              <a:spcAft>
                <a:spcPts val="0"/>
              </a:spcAft>
              <a:buClr>
                <a:schemeClr val="dk1"/>
              </a:buClr>
              <a:buSzPts val="1100"/>
              <a:buFont typeface="Arial" panose="020B0604020202020204" pitchFamily="34" charset="0"/>
              <a:buChar char="•"/>
            </a:pPr>
            <a:r>
              <a:rPr lang="en-US" sz="1800" dirty="0"/>
              <a:t>Login into the web portal using a unique id.</a:t>
            </a:r>
          </a:p>
          <a:p>
            <a:pPr marL="342900" lvl="0" indent="-342900" algn="l" rtl="0">
              <a:spcBef>
                <a:spcPts val="0"/>
              </a:spcBef>
              <a:spcAft>
                <a:spcPts val="0"/>
              </a:spcAft>
              <a:buClr>
                <a:schemeClr val="dk1"/>
              </a:buClr>
              <a:buSzPts val="1100"/>
              <a:buFont typeface="Arial" panose="020B0604020202020204" pitchFamily="34" charset="0"/>
              <a:buChar char="•"/>
            </a:pPr>
            <a:r>
              <a:rPr lang="en-US" sz="1800" dirty="0"/>
              <a:t>Adding blogs to the website.</a:t>
            </a:r>
          </a:p>
          <a:p>
            <a:pPr marL="342900" lvl="0" indent="-342900" algn="l" rtl="0">
              <a:spcBef>
                <a:spcPts val="0"/>
              </a:spcBef>
              <a:spcAft>
                <a:spcPts val="0"/>
              </a:spcAft>
              <a:buClr>
                <a:schemeClr val="dk1"/>
              </a:buClr>
              <a:buSzPts val="1100"/>
              <a:buFont typeface="Arial" panose="020B0604020202020204" pitchFamily="34" charset="0"/>
              <a:buChar char="•"/>
            </a:pPr>
            <a:r>
              <a:rPr lang="en-US" sz="1800" dirty="0"/>
              <a:t>Question answer-based forum.</a:t>
            </a:r>
          </a:p>
          <a:p>
            <a:pPr marL="342900" lvl="0" indent="-342900" algn="l" rtl="0">
              <a:spcBef>
                <a:spcPts val="0"/>
              </a:spcBef>
              <a:spcAft>
                <a:spcPts val="0"/>
              </a:spcAft>
              <a:buClr>
                <a:schemeClr val="dk1"/>
              </a:buClr>
              <a:buSzPts val="1100"/>
              <a:buFont typeface="Arial" panose="020B0604020202020204" pitchFamily="34" charset="0"/>
              <a:buChar char="•"/>
            </a:pPr>
            <a:r>
              <a:rPr lang="en-US" sz="1800" dirty="0"/>
              <a:t>Writing comments for other posts.</a:t>
            </a:r>
          </a:p>
          <a:p>
            <a:pPr marL="342900" lvl="0" indent="-342900" algn="l" rtl="0">
              <a:spcBef>
                <a:spcPts val="0"/>
              </a:spcBef>
              <a:spcAft>
                <a:spcPts val="0"/>
              </a:spcAft>
              <a:buClr>
                <a:schemeClr val="dk1"/>
              </a:buClr>
              <a:buSzPts val="1100"/>
              <a:buFont typeface="Arial" panose="020B0604020202020204" pitchFamily="34" charset="0"/>
              <a:buChar char="•"/>
            </a:pPr>
            <a:r>
              <a:rPr lang="en-US" sz="1800" dirty="0"/>
              <a:t>Answering a question.</a:t>
            </a:r>
          </a:p>
          <a:p>
            <a:pPr marL="342900" lvl="0" indent="-342900" algn="l" rtl="0">
              <a:spcBef>
                <a:spcPts val="0"/>
              </a:spcBef>
              <a:spcAft>
                <a:spcPts val="0"/>
              </a:spcAft>
              <a:buClr>
                <a:schemeClr val="dk1"/>
              </a:buClr>
              <a:buSzPts val="1100"/>
              <a:buFont typeface="Arial" panose="020B0604020202020204" pitchFamily="34" charset="0"/>
              <a:buChar char="•"/>
            </a:pPr>
            <a:r>
              <a:rPr lang="en-US" sz="1800" dirty="0"/>
              <a:t>Upvote and downvote</a:t>
            </a:r>
          </a:p>
          <a:p>
            <a:pPr marL="342900" lvl="0" indent="-342900" algn="l" rtl="0">
              <a:spcBef>
                <a:spcPts val="0"/>
              </a:spcBef>
              <a:spcAft>
                <a:spcPts val="0"/>
              </a:spcAft>
              <a:buClr>
                <a:schemeClr val="dk1"/>
              </a:buClr>
              <a:buSzPts val="1100"/>
              <a:buFont typeface="Arial" panose="020B0604020202020204" pitchFamily="34" charset="0"/>
              <a:buChar char="•"/>
            </a:pPr>
            <a:r>
              <a:rPr lang="en-US" sz="1800" dirty="0"/>
              <a:t>Segregating the posts based on different categories. </a:t>
            </a:r>
          </a:p>
          <a:p>
            <a:pPr marL="342900" lvl="0" indent="-342900" algn="l" rtl="0">
              <a:spcBef>
                <a:spcPts val="0"/>
              </a:spcBef>
              <a:spcAft>
                <a:spcPts val="0"/>
              </a:spcAft>
              <a:buClr>
                <a:schemeClr val="dk1"/>
              </a:buClr>
              <a:buSzPts val="1100"/>
              <a:buFont typeface="Arial" panose="020B0604020202020204" pitchFamily="34" charset="0"/>
              <a:buChar char="•"/>
            </a:pPr>
            <a:r>
              <a:rPr lang="en-US" sz="1800" dirty="0"/>
              <a:t>The website is completely responsive.</a:t>
            </a:r>
          </a:p>
          <a:p>
            <a:pPr marL="342900" lvl="0" indent="-342900" algn="l" rtl="0">
              <a:spcBef>
                <a:spcPts val="0"/>
              </a:spcBef>
              <a:spcAft>
                <a:spcPts val="0"/>
              </a:spcAft>
              <a:buClr>
                <a:schemeClr val="dk1"/>
              </a:buClr>
              <a:buSzPts val="1100"/>
              <a:buFont typeface="Arial" panose="020B0604020202020204" pitchFamily="34" charset="0"/>
              <a:buChar char="•"/>
            </a:pPr>
            <a:endParaRPr lang="en-US" sz="1800" dirty="0"/>
          </a:p>
        </p:txBody>
      </p:sp>
      <p:sp>
        <p:nvSpPr>
          <p:cNvPr id="569" name="Google Shape;569;p33"/>
          <p:cNvSpPr txBox="1">
            <a:spLocks noGrp="1"/>
          </p:cNvSpPr>
          <p:nvPr>
            <p:ph type="subTitle" idx="2"/>
          </p:nvPr>
        </p:nvSpPr>
        <p:spPr>
          <a:xfrm>
            <a:off x="2989358" y="949456"/>
            <a:ext cx="3862044" cy="387196"/>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US" dirty="0"/>
              <a:t>Functionalities</a:t>
            </a:r>
            <a:endParaRPr dirty="0"/>
          </a:p>
        </p:txBody>
      </p:sp>
      <p:pic>
        <p:nvPicPr>
          <p:cNvPr id="4100" name="Picture 4" descr="AVI Format SDK Libraries for .NET (C#, VB) and C | LEADTOOLS">
            <a:extLst>
              <a:ext uri="{FF2B5EF4-FFF2-40B4-BE49-F238E27FC236}">
                <a16:creationId xmlns:a16="http://schemas.microsoft.com/office/drawing/2014/main" id="{FB765CEB-FB10-4963-B6D7-D421088436E2}"/>
              </a:ext>
            </a:extLst>
          </p:cNvPr>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41524" y="1336652"/>
            <a:ext cx="3278423" cy="26727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700543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BF53B42-F02D-41EF-9ADB-E8F14AAAC988}"/>
              </a:ext>
            </a:extLst>
          </p:cNvPr>
          <p:cNvSpPr>
            <a:spLocks noGrp="1"/>
          </p:cNvSpPr>
          <p:nvPr>
            <p:ph type="title"/>
          </p:nvPr>
        </p:nvSpPr>
        <p:spPr/>
        <p:txBody>
          <a:bodyPr/>
          <a:lstStyle/>
          <a:p>
            <a:r>
              <a:rPr lang="en-US" dirty="0"/>
              <a:t>Implemented Functionalities</a:t>
            </a:r>
            <a:endParaRPr lang="en-IN" dirty="0"/>
          </a:p>
        </p:txBody>
      </p:sp>
      <p:sp>
        <p:nvSpPr>
          <p:cNvPr id="5" name="Subtitle 4">
            <a:extLst>
              <a:ext uri="{FF2B5EF4-FFF2-40B4-BE49-F238E27FC236}">
                <a16:creationId xmlns:a16="http://schemas.microsoft.com/office/drawing/2014/main" id="{C3FE8778-123C-4C4F-B7D6-D97EFE555748}"/>
              </a:ext>
            </a:extLst>
          </p:cNvPr>
          <p:cNvSpPr>
            <a:spLocks noGrp="1"/>
          </p:cNvSpPr>
          <p:nvPr>
            <p:ph type="subTitle" idx="1"/>
          </p:nvPr>
        </p:nvSpPr>
        <p:spPr>
          <a:xfrm>
            <a:off x="840952" y="2310809"/>
            <a:ext cx="7462095" cy="2330959"/>
          </a:xfrm>
        </p:spPr>
        <p:txBody>
          <a:bodyPr/>
          <a:lstStyle/>
          <a:p>
            <a:pPr marL="342900" lvl="0" indent="-342900" algn="l" rtl="0">
              <a:spcBef>
                <a:spcPts val="0"/>
              </a:spcBef>
              <a:spcAft>
                <a:spcPts val="0"/>
              </a:spcAft>
              <a:buClr>
                <a:schemeClr val="dk1"/>
              </a:buClr>
              <a:buSzPts val="1100"/>
              <a:buFont typeface="Arial" panose="020B0604020202020204" pitchFamily="34" charset="0"/>
              <a:buChar char="•"/>
            </a:pPr>
            <a:r>
              <a:rPr lang="en-US" dirty="0"/>
              <a:t>Login into the web portal using a unique id.</a:t>
            </a:r>
          </a:p>
          <a:p>
            <a:pPr marL="342900" lvl="0" indent="-342900" algn="l" rtl="0">
              <a:spcBef>
                <a:spcPts val="0"/>
              </a:spcBef>
              <a:spcAft>
                <a:spcPts val="0"/>
              </a:spcAft>
              <a:buClr>
                <a:schemeClr val="dk1"/>
              </a:buClr>
              <a:buSzPts val="1100"/>
              <a:buFont typeface="Arial" panose="020B0604020202020204" pitchFamily="34" charset="0"/>
              <a:buChar char="•"/>
            </a:pPr>
            <a:r>
              <a:rPr lang="en-US" dirty="0"/>
              <a:t>Adding blogs to the website.</a:t>
            </a:r>
          </a:p>
          <a:p>
            <a:pPr marL="342900" lvl="0" indent="-342900" algn="l" rtl="0">
              <a:spcBef>
                <a:spcPts val="0"/>
              </a:spcBef>
              <a:spcAft>
                <a:spcPts val="0"/>
              </a:spcAft>
              <a:buClr>
                <a:schemeClr val="dk1"/>
              </a:buClr>
              <a:buSzPts val="1100"/>
              <a:buFont typeface="Arial" panose="020B0604020202020204" pitchFamily="34" charset="0"/>
              <a:buChar char="•"/>
            </a:pPr>
            <a:r>
              <a:rPr lang="en-US" dirty="0"/>
              <a:t>Question answer-based forum.</a:t>
            </a:r>
          </a:p>
          <a:p>
            <a:pPr marL="342900" lvl="0" indent="-342900" algn="l" rtl="0">
              <a:spcBef>
                <a:spcPts val="0"/>
              </a:spcBef>
              <a:spcAft>
                <a:spcPts val="0"/>
              </a:spcAft>
              <a:buClr>
                <a:schemeClr val="dk1"/>
              </a:buClr>
              <a:buSzPts val="1100"/>
              <a:buFont typeface="Arial" panose="020B0604020202020204" pitchFamily="34" charset="0"/>
              <a:buChar char="•"/>
            </a:pPr>
            <a:r>
              <a:rPr lang="en-US" dirty="0"/>
              <a:t>Writing comments for other posts.</a:t>
            </a:r>
          </a:p>
          <a:p>
            <a:pPr marL="342900" lvl="0" indent="-342900" algn="l" rtl="0">
              <a:spcBef>
                <a:spcPts val="0"/>
              </a:spcBef>
              <a:spcAft>
                <a:spcPts val="0"/>
              </a:spcAft>
              <a:buClr>
                <a:schemeClr val="dk1"/>
              </a:buClr>
              <a:buSzPts val="1100"/>
              <a:buFont typeface="Arial" panose="020B0604020202020204" pitchFamily="34" charset="0"/>
              <a:buChar char="•"/>
            </a:pPr>
            <a:r>
              <a:rPr lang="en-US" dirty="0"/>
              <a:t>Answering a question.</a:t>
            </a:r>
          </a:p>
          <a:p>
            <a:pPr marL="342900" lvl="0" indent="-342900" algn="l" rtl="0">
              <a:spcBef>
                <a:spcPts val="0"/>
              </a:spcBef>
              <a:spcAft>
                <a:spcPts val="0"/>
              </a:spcAft>
              <a:buClr>
                <a:schemeClr val="dk1"/>
              </a:buClr>
              <a:buSzPts val="1100"/>
              <a:buFont typeface="Arial" panose="020B0604020202020204" pitchFamily="34" charset="0"/>
              <a:buChar char="•"/>
            </a:pPr>
            <a:r>
              <a:rPr lang="en-US" dirty="0"/>
              <a:t>Upvote and downvote</a:t>
            </a:r>
          </a:p>
          <a:p>
            <a:pPr marL="342900" lvl="0" indent="-342900" algn="l" rtl="0">
              <a:spcBef>
                <a:spcPts val="0"/>
              </a:spcBef>
              <a:spcAft>
                <a:spcPts val="0"/>
              </a:spcAft>
              <a:buClr>
                <a:schemeClr val="dk1"/>
              </a:buClr>
              <a:buSzPts val="1100"/>
              <a:buFont typeface="Arial" panose="020B0604020202020204" pitchFamily="34" charset="0"/>
              <a:buChar char="•"/>
            </a:pPr>
            <a:r>
              <a:rPr lang="en-US" dirty="0"/>
              <a:t>Segregating the posts based on different categories. </a:t>
            </a:r>
          </a:p>
          <a:p>
            <a:pPr marL="342900" lvl="0" indent="-342900" algn="l" rtl="0">
              <a:spcBef>
                <a:spcPts val="0"/>
              </a:spcBef>
              <a:spcAft>
                <a:spcPts val="0"/>
              </a:spcAft>
              <a:buClr>
                <a:schemeClr val="dk1"/>
              </a:buClr>
              <a:buSzPts val="1100"/>
              <a:buFont typeface="Arial" panose="020B0604020202020204" pitchFamily="34" charset="0"/>
              <a:buChar char="•"/>
            </a:pPr>
            <a:r>
              <a:rPr lang="en-US" dirty="0"/>
              <a:t>The website is completely responsive.</a:t>
            </a:r>
          </a:p>
          <a:p>
            <a:pPr marL="342900" lvl="0" indent="-342900" algn="l" rtl="0">
              <a:spcBef>
                <a:spcPts val="0"/>
              </a:spcBef>
              <a:spcAft>
                <a:spcPts val="0"/>
              </a:spcAft>
              <a:buClr>
                <a:schemeClr val="dk1"/>
              </a:buClr>
              <a:buSzPts val="1100"/>
              <a:buFont typeface="Arial" panose="020B0604020202020204" pitchFamily="34" charset="0"/>
              <a:buChar char="•"/>
            </a:pPr>
            <a:r>
              <a:rPr lang="en-US" dirty="0"/>
              <a:t>Live Chat Feature for community.</a:t>
            </a:r>
          </a:p>
          <a:p>
            <a:pPr marL="342900" lvl="0" indent="-342900" algn="l" rtl="0">
              <a:spcBef>
                <a:spcPts val="0"/>
              </a:spcBef>
              <a:spcAft>
                <a:spcPts val="0"/>
              </a:spcAft>
              <a:buClr>
                <a:schemeClr val="dk1"/>
              </a:buClr>
              <a:buSzPts val="1100"/>
              <a:buFont typeface="Arial" panose="020B0604020202020204" pitchFamily="34" charset="0"/>
              <a:buChar char="•"/>
            </a:pPr>
            <a:r>
              <a:rPr lang="en-US" dirty="0"/>
              <a:t>Bookmark Facility</a:t>
            </a:r>
          </a:p>
          <a:p>
            <a:pPr marL="342900" lvl="0" indent="-342900" algn="l" rtl="0">
              <a:spcBef>
                <a:spcPts val="0"/>
              </a:spcBef>
              <a:spcAft>
                <a:spcPts val="0"/>
              </a:spcAft>
              <a:buClr>
                <a:schemeClr val="dk1"/>
              </a:buClr>
              <a:buSzPts val="1100"/>
              <a:buFont typeface="Arial" panose="020B0604020202020204" pitchFamily="34" charset="0"/>
              <a:buChar char="•"/>
            </a:pPr>
            <a:r>
              <a:rPr lang="en-US" dirty="0"/>
              <a:t>Sharing of Posts</a:t>
            </a:r>
          </a:p>
          <a:p>
            <a:pPr marL="342900" lvl="0" indent="-342900" algn="l" rtl="0">
              <a:spcBef>
                <a:spcPts val="0"/>
              </a:spcBef>
              <a:spcAft>
                <a:spcPts val="0"/>
              </a:spcAft>
              <a:buClr>
                <a:schemeClr val="dk1"/>
              </a:buClr>
              <a:buSzPts val="1100"/>
              <a:buFont typeface="Arial" panose="020B0604020202020204" pitchFamily="34" charset="0"/>
              <a:buChar char="•"/>
            </a:pPr>
            <a:r>
              <a:rPr lang="en-US" dirty="0"/>
              <a:t>Upvote Downvote for Post answers/comments</a:t>
            </a:r>
          </a:p>
          <a:p>
            <a:pPr marL="342900" lvl="0" indent="-342900" algn="l" rtl="0">
              <a:spcBef>
                <a:spcPts val="0"/>
              </a:spcBef>
              <a:spcAft>
                <a:spcPts val="0"/>
              </a:spcAft>
              <a:buClr>
                <a:schemeClr val="dk1"/>
              </a:buClr>
              <a:buSzPts val="1100"/>
              <a:buFont typeface="Arial" panose="020B0604020202020204" pitchFamily="34" charset="0"/>
              <a:buChar char="•"/>
            </a:pPr>
            <a:endParaRPr lang="en-US" dirty="0"/>
          </a:p>
          <a:p>
            <a:endParaRPr lang="en-IN" dirty="0"/>
          </a:p>
        </p:txBody>
      </p:sp>
    </p:spTree>
    <p:extLst>
      <p:ext uri="{BB962C8B-B14F-4D97-AF65-F5344CB8AC3E}">
        <p14:creationId xmlns:p14="http://schemas.microsoft.com/office/powerpoint/2010/main" val="29691718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84"/>
        <p:cNvGrpSpPr/>
        <p:nvPr/>
      </p:nvGrpSpPr>
      <p:grpSpPr>
        <a:xfrm>
          <a:off x="0" y="0"/>
          <a:ext cx="0" cy="0"/>
          <a:chOff x="0" y="0"/>
          <a:chExt cx="0" cy="0"/>
        </a:xfrm>
      </p:grpSpPr>
      <p:sp>
        <p:nvSpPr>
          <p:cNvPr id="6" name="TextBox 5">
            <a:extLst>
              <a:ext uri="{FF2B5EF4-FFF2-40B4-BE49-F238E27FC236}">
                <a16:creationId xmlns:a16="http://schemas.microsoft.com/office/drawing/2014/main" id="{BDDC9F71-9D60-4BA2-A7E8-E462112BFFFB}"/>
              </a:ext>
            </a:extLst>
          </p:cNvPr>
          <p:cNvSpPr txBox="1"/>
          <p:nvPr/>
        </p:nvSpPr>
        <p:spPr>
          <a:xfrm>
            <a:off x="2438400" y="3572540"/>
            <a:ext cx="4352260" cy="531627"/>
          </a:xfrm>
          <a:prstGeom prst="rect">
            <a:avLst/>
          </a:prstGeom>
          <a:solidFill>
            <a:schemeClr val="bg1"/>
          </a:solidFill>
        </p:spPr>
        <p:txBody>
          <a:bodyPr wrap="square" rtlCol="0">
            <a:spAutoFit/>
          </a:bodyPr>
          <a:lstStyle/>
          <a:p>
            <a:endParaRPr lang="en-IN" dirty="0"/>
          </a:p>
        </p:txBody>
      </p:sp>
      <p:sp>
        <p:nvSpPr>
          <p:cNvPr id="10" name="Google Shape;586;p35">
            <a:extLst>
              <a:ext uri="{FF2B5EF4-FFF2-40B4-BE49-F238E27FC236}">
                <a16:creationId xmlns:a16="http://schemas.microsoft.com/office/drawing/2014/main" id="{9A17E005-C8D1-473C-9F8D-0D5489C7B461}"/>
              </a:ext>
            </a:extLst>
          </p:cNvPr>
          <p:cNvSpPr txBox="1">
            <a:spLocks/>
          </p:cNvSpPr>
          <p:nvPr/>
        </p:nvSpPr>
        <p:spPr>
          <a:xfrm>
            <a:off x="826074" y="2571750"/>
            <a:ext cx="7576911" cy="841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Rubik Light"/>
              <a:buNone/>
              <a:defRPr sz="3600" b="0" i="0" u="none" strike="noStrike" cap="none">
                <a:solidFill>
                  <a:schemeClr val="dk1"/>
                </a:solidFill>
                <a:highlight>
                  <a:schemeClr val="dk2"/>
                </a:highlight>
                <a:latin typeface="Rubik Light"/>
                <a:ea typeface="Rubik Light"/>
                <a:cs typeface="Rubik Light"/>
                <a:sym typeface="Rubik Light"/>
              </a:defRPr>
            </a:lvl1pPr>
            <a:lvl2pPr marR="0" lvl="1" algn="ctr" rtl="0">
              <a:lnSpc>
                <a:spcPct val="100000"/>
              </a:lnSpc>
              <a:spcBef>
                <a:spcPts val="0"/>
              </a:spcBef>
              <a:spcAft>
                <a:spcPts val="0"/>
              </a:spcAft>
              <a:buClr>
                <a:schemeClr val="dk1"/>
              </a:buClr>
              <a:buSzPts val="3600"/>
              <a:buFont typeface="Rubik Light"/>
              <a:buNone/>
              <a:defRPr sz="3600" b="0" i="0" u="none" strike="noStrike" cap="none">
                <a:solidFill>
                  <a:schemeClr val="dk1"/>
                </a:solidFill>
                <a:latin typeface="Rubik Light"/>
                <a:ea typeface="Rubik Light"/>
                <a:cs typeface="Rubik Light"/>
                <a:sym typeface="Rubik Light"/>
              </a:defRPr>
            </a:lvl2pPr>
            <a:lvl3pPr marR="0" lvl="2" algn="ctr" rtl="0">
              <a:lnSpc>
                <a:spcPct val="100000"/>
              </a:lnSpc>
              <a:spcBef>
                <a:spcPts val="0"/>
              </a:spcBef>
              <a:spcAft>
                <a:spcPts val="0"/>
              </a:spcAft>
              <a:buClr>
                <a:schemeClr val="dk1"/>
              </a:buClr>
              <a:buSzPts val="3600"/>
              <a:buFont typeface="Rubik Light"/>
              <a:buNone/>
              <a:defRPr sz="3600" b="0" i="0" u="none" strike="noStrike" cap="none">
                <a:solidFill>
                  <a:schemeClr val="dk1"/>
                </a:solidFill>
                <a:latin typeface="Rubik Light"/>
                <a:ea typeface="Rubik Light"/>
                <a:cs typeface="Rubik Light"/>
                <a:sym typeface="Rubik Light"/>
              </a:defRPr>
            </a:lvl3pPr>
            <a:lvl4pPr marR="0" lvl="3" algn="ctr" rtl="0">
              <a:lnSpc>
                <a:spcPct val="100000"/>
              </a:lnSpc>
              <a:spcBef>
                <a:spcPts val="0"/>
              </a:spcBef>
              <a:spcAft>
                <a:spcPts val="0"/>
              </a:spcAft>
              <a:buClr>
                <a:schemeClr val="dk1"/>
              </a:buClr>
              <a:buSzPts val="3600"/>
              <a:buFont typeface="Rubik Light"/>
              <a:buNone/>
              <a:defRPr sz="3600" b="0" i="0" u="none" strike="noStrike" cap="none">
                <a:solidFill>
                  <a:schemeClr val="dk1"/>
                </a:solidFill>
                <a:latin typeface="Rubik Light"/>
                <a:ea typeface="Rubik Light"/>
                <a:cs typeface="Rubik Light"/>
                <a:sym typeface="Rubik Light"/>
              </a:defRPr>
            </a:lvl4pPr>
            <a:lvl5pPr marR="0" lvl="4" algn="ctr" rtl="0">
              <a:lnSpc>
                <a:spcPct val="100000"/>
              </a:lnSpc>
              <a:spcBef>
                <a:spcPts val="0"/>
              </a:spcBef>
              <a:spcAft>
                <a:spcPts val="0"/>
              </a:spcAft>
              <a:buClr>
                <a:schemeClr val="dk1"/>
              </a:buClr>
              <a:buSzPts val="3600"/>
              <a:buFont typeface="Rubik Light"/>
              <a:buNone/>
              <a:defRPr sz="3600" b="0" i="0" u="none" strike="noStrike" cap="none">
                <a:solidFill>
                  <a:schemeClr val="dk1"/>
                </a:solidFill>
                <a:latin typeface="Rubik Light"/>
                <a:ea typeface="Rubik Light"/>
                <a:cs typeface="Rubik Light"/>
                <a:sym typeface="Rubik Light"/>
              </a:defRPr>
            </a:lvl5pPr>
            <a:lvl6pPr marR="0" lvl="5" algn="ctr" rtl="0">
              <a:lnSpc>
                <a:spcPct val="100000"/>
              </a:lnSpc>
              <a:spcBef>
                <a:spcPts val="0"/>
              </a:spcBef>
              <a:spcAft>
                <a:spcPts val="0"/>
              </a:spcAft>
              <a:buClr>
                <a:schemeClr val="dk1"/>
              </a:buClr>
              <a:buSzPts val="3600"/>
              <a:buFont typeface="Rubik Light"/>
              <a:buNone/>
              <a:defRPr sz="3600" b="0" i="0" u="none" strike="noStrike" cap="none">
                <a:solidFill>
                  <a:schemeClr val="dk1"/>
                </a:solidFill>
                <a:latin typeface="Rubik Light"/>
                <a:ea typeface="Rubik Light"/>
                <a:cs typeface="Rubik Light"/>
                <a:sym typeface="Rubik Light"/>
              </a:defRPr>
            </a:lvl6pPr>
            <a:lvl7pPr marR="0" lvl="6" algn="ctr" rtl="0">
              <a:lnSpc>
                <a:spcPct val="100000"/>
              </a:lnSpc>
              <a:spcBef>
                <a:spcPts val="0"/>
              </a:spcBef>
              <a:spcAft>
                <a:spcPts val="0"/>
              </a:spcAft>
              <a:buClr>
                <a:schemeClr val="dk1"/>
              </a:buClr>
              <a:buSzPts val="3600"/>
              <a:buFont typeface="Rubik Light"/>
              <a:buNone/>
              <a:defRPr sz="3600" b="0" i="0" u="none" strike="noStrike" cap="none">
                <a:solidFill>
                  <a:schemeClr val="dk1"/>
                </a:solidFill>
                <a:latin typeface="Rubik Light"/>
                <a:ea typeface="Rubik Light"/>
                <a:cs typeface="Rubik Light"/>
                <a:sym typeface="Rubik Light"/>
              </a:defRPr>
            </a:lvl7pPr>
            <a:lvl8pPr marR="0" lvl="7" algn="ctr" rtl="0">
              <a:lnSpc>
                <a:spcPct val="100000"/>
              </a:lnSpc>
              <a:spcBef>
                <a:spcPts val="0"/>
              </a:spcBef>
              <a:spcAft>
                <a:spcPts val="0"/>
              </a:spcAft>
              <a:buClr>
                <a:schemeClr val="dk1"/>
              </a:buClr>
              <a:buSzPts val="3600"/>
              <a:buFont typeface="Rubik Light"/>
              <a:buNone/>
              <a:defRPr sz="3600" b="0" i="0" u="none" strike="noStrike" cap="none">
                <a:solidFill>
                  <a:schemeClr val="dk1"/>
                </a:solidFill>
                <a:latin typeface="Rubik Light"/>
                <a:ea typeface="Rubik Light"/>
                <a:cs typeface="Rubik Light"/>
                <a:sym typeface="Rubik Light"/>
              </a:defRPr>
            </a:lvl8pPr>
            <a:lvl9pPr marR="0" lvl="8" algn="ctr" rtl="0">
              <a:lnSpc>
                <a:spcPct val="100000"/>
              </a:lnSpc>
              <a:spcBef>
                <a:spcPts val="0"/>
              </a:spcBef>
              <a:spcAft>
                <a:spcPts val="0"/>
              </a:spcAft>
              <a:buClr>
                <a:schemeClr val="dk1"/>
              </a:buClr>
              <a:buSzPts val="3600"/>
              <a:buFont typeface="Rubik Light"/>
              <a:buNone/>
              <a:defRPr sz="3600" b="0" i="0" u="none" strike="noStrike" cap="none">
                <a:solidFill>
                  <a:schemeClr val="dk1"/>
                </a:solidFill>
                <a:latin typeface="Rubik Light"/>
                <a:ea typeface="Rubik Light"/>
                <a:cs typeface="Rubik Light"/>
                <a:sym typeface="Rubik Light"/>
              </a:defRPr>
            </a:lvl9pPr>
          </a:lstStyle>
          <a:p>
            <a:r>
              <a:rPr lang="en-IN" sz="4000" dirty="0"/>
              <a:t>IMPLEMENTATION DETAILS</a:t>
            </a:r>
          </a:p>
        </p:txBody>
      </p:sp>
      <p:pic>
        <p:nvPicPr>
          <p:cNvPr id="1030" name="Picture 6" descr="Implementation Vector Images, Stock Photos &amp; Vectors | Shutterstock">
            <a:extLst>
              <a:ext uri="{FF2B5EF4-FFF2-40B4-BE49-F238E27FC236}">
                <a16:creationId xmlns:a16="http://schemas.microsoft.com/office/drawing/2014/main" id="{51A4B679-F034-4545-83FF-483A7A9D9C60}"/>
              </a:ext>
            </a:extLst>
          </p:cNvPr>
          <p:cNvPicPr>
            <a:picLocks noChangeAspect="1" noChangeArrowheads="1"/>
          </p:cNvPicPr>
          <p:nvPr/>
        </p:nvPicPr>
        <p:blipFill rotWithShape="1">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b="32409"/>
          <a:stretch/>
        </p:blipFill>
        <p:spPr bwMode="auto">
          <a:xfrm>
            <a:off x="3187331" y="555929"/>
            <a:ext cx="2769338" cy="20158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608129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ubtitle 5">
            <a:extLst>
              <a:ext uri="{FF2B5EF4-FFF2-40B4-BE49-F238E27FC236}">
                <a16:creationId xmlns:a16="http://schemas.microsoft.com/office/drawing/2014/main" id="{569872EF-16F9-441B-BB82-346D3E689780}"/>
              </a:ext>
            </a:extLst>
          </p:cNvPr>
          <p:cNvSpPr>
            <a:spLocks noGrp="1"/>
          </p:cNvSpPr>
          <p:nvPr>
            <p:ph type="subTitle" idx="1"/>
          </p:nvPr>
        </p:nvSpPr>
        <p:spPr>
          <a:xfrm>
            <a:off x="1954786" y="937388"/>
            <a:ext cx="5282442" cy="806352"/>
          </a:xfrm>
        </p:spPr>
        <p:txBody>
          <a:bodyPr/>
          <a:lstStyle/>
          <a:p>
            <a:r>
              <a:rPr lang="en-US" sz="4800" dirty="0">
                <a:latin typeface="Rubik Light" panose="020B0604020202020204" charset="-79"/>
                <a:cs typeface="Rubik Light" panose="020B0604020202020204" charset="-79"/>
              </a:rPr>
              <a:t>Post</a:t>
            </a:r>
            <a:r>
              <a:rPr lang="en-US" sz="4800" dirty="0"/>
              <a:t> </a:t>
            </a:r>
            <a:r>
              <a:rPr lang="en-US" sz="4800" dirty="0">
                <a:latin typeface="Rubik Light" panose="020B0604020202020204" charset="-79"/>
                <a:cs typeface="Rubik Light" panose="020B0604020202020204" charset="-79"/>
              </a:rPr>
              <a:t>App</a:t>
            </a:r>
            <a:endParaRPr lang="en-IN" sz="4800" dirty="0">
              <a:latin typeface="Rubik Light" panose="020B0604020202020204" charset="-79"/>
              <a:cs typeface="Rubik Light" panose="020B0604020202020204" charset="-79"/>
            </a:endParaRPr>
          </a:p>
        </p:txBody>
      </p:sp>
      <p:sp>
        <p:nvSpPr>
          <p:cNvPr id="7" name="TextBox 6">
            <a:extLst>
              <a:ext uri="{FF2B5EF4-FFF2-40B4-BE49-F238E27FC236}">
                <a16:creationId xmlns:a16="http://schemas.microsoft.com/office/drawing/2014/main" id="{3B40773C-9390-4526-BDBF-61AA5FA87B69}"/>
              </a:ext>
            </a:extLst>
          </p:cNvPr>
          <p:cNvSpPr txBox="1"/>
          <p:nvPr/>
        </p:nvSpPr>
        <p:spPr>
          <a:xfrm>
            <a:off x="1041991" y="2105247"/>
            <a:ext cx="6932428" cy="2246769"/>
          </a:xfrm>
          <a:prstGeom prst="rect">
            <a:avLst/>
          </a:prstGeom>
          <a:noFill/>
        </p:spPr>
        <p:txBody>
          <a:bodyPr wrap="square" rtlCol="0">
            <a:spAutoFit/>
          </a:bodyPr>
          <a:lstStyle/>
          <a:p>
            <a:pPr marL="285750" indent="-285750">
              <a:buFont typeface="Arial" panose="020B0604020202020204" pitchFamily="34" charset="0"/>
              <a:buChar char="•"/>
            </a:pPr>
            <a:r>
              <a:rPr lang="en-US" sz="2000" dirty="0"/>
              <a:t>Laid the pipeline of the app in urls.py.</a:t>
            </a:r>
          </a:p>
          <a:p>
            <a:pPr marL="285750" indent="-285750">
              <a:buFont typeface="Arial" panose="020B0604020202020204" pitchFamily="34" charset="0"/>
              <a:buChar char="•"/>
            </a:pPr>
            <a:r>
              <a:rPr lang="en-US" sz="2000" dirty="0"/>
              <a:t>Made class based and function based views in views.py.</a:t>
            </a:r>
          </a:p>
          <a:p>
            <a:pPr marL="285750" indent="-285750">
              <a:buFont typeface="Arial" panose="020B0604020202020204" pitchFamily="34" charset="0"/>
              <a:buChar char="•"/>
            </a:pPr>
            <a:r>
              <a:rPr lang="en-US" sz="2000" dirty="0"/>
              <a:t>Worked on UI templates.</a:t>
            </a:r>
          </a:p>
          <a:p>
            <a:pPr marL="285750" indent="-285750">
              <a:buFont typeface="Arial" panose="020B0604020202020204" pitchFamily="34" charset="0"/>
              <a:buChar char="•"/>
            </a:pPr>
            <a:r>
              <a:rPr lang="en-US" sz="2000" dirty="0"/>
              <a:t>Developed forms for new posts in forms.py.</a:t>
            </a:r>
          </a:p>
          <a:p>
            <a:pPr marL="285750" indent="-285750">
              <a:buFont typeface="Arial" panose="020B0604020202020204" pitchFamily="34" charset="0"/>
              <a:buChar char="•"/>
            </a:pPr>
            <a:r>
              <a:rPr lang="en-US" sz="2000" dirty="0">
                <a:latin typeface="Inter" panose="020B0604020202020204" charset="0"/>
                <a:ea typeface="Inter" panose="020B0604020202020204" charset="0"/>
              </a:rPr>
              <a:t>Established</a:t>
            </a:r>
            <a:r>
              <a:rPr lang="en-US" sz="2000" dirty="0"/>
              <a:t> entities and fields for post app in models.py.</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endParaRPr lang="en-IN" sz="2000" dirty="0"/>
          </a:p>
        </p:txBody>
      </p:sp>
    </p:spTree>
    <p:extLst>
      <p:ext uri="{BB962C8B-B14F-4D97-AF65-F5344CB8AC3E}">
        <p14:creationId xmlns:p14="http://schemas.microsoft.com/office/powerpoint/2010/main" val="3783136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ubtitle 5">
            <a:extLst>
              <a:ext uri="{FF2B5EF4-FFF2-40B4-BE49-F238E27FC236}">
                <a16:creationId xmlns:a16="http://schemas.microsoft.com/office/drawing/2014/main" id="{569872EF-16F9-441B-BB82-346D3E689780}"/>
              </a:ext>
            </a:extLst>
          </p:cNvPr>
          <p:cNvSpPr>
            <a:spLocks noGrp="1"/>
          </p:cNvSpPr>
          <p:nvPr>
            <p:ph type="subTitle" idx="1"/>
          </p:nvPr>
        </p:nvSpPr>
        <p:spPr>
          <a:xfrm>
            <a:off x="1954786" y="937388"/>
            <a:ext cx="5282442" cy="806352"/>
          </a:xfrm>
        </p:spPr>
        <p:txBody>
          <a:bodyPr/>
          <a:lstStyle/>
          <a:p>
            <a:r>
              <a:rPr lang="en-US" sz="4800" dirty="0">
                <a:latin typeface="Rubik Light" panose="020B0604020202020204" charset="-79"/>
                <a:cs typeface="Rubik Light" panose="020B0604020202020204" charset="-79"/>
              </a:rPr>
              <a:t>User</a:t>
            </a:r>
            <a:r>
              <a:rPr lang="en-US" sz="4800" dirty="0"/>
              <a:t> </a:t>
            </a:r>
            <a:r>
              <a:rPr lang="en-US" sz="4800" dirty="0">
                <a:latin typeface="Rubik Light" panose="020B0604020202020204" charset="-79"/>
                <a:cs typeface="Rubik Light" panose="020B0604020202020204" charset="-79"/>
              </a:rPr>
              <a:t>App</a:t>
            </a:r>
            <a:endParaRPr lang="en-IN" sz="4800" dirty="0">
              <a:latin typeface="Rubik Light" panose="020B0604020202020204" charset="-79"/>
              <a:cs typeface="Rubik Light" panose="020B0604020202020204" charset="-79"/>
            </a:endParaRPr>
          </a:p>
        </p:txBody>
      </p:sp>
      <p:sp>
        <p:nvSpPr>
          <p:cNvPr id="7" name="TextBox 6">
            <a:extLst>
              <a:ext uri="{FF2B5EF4-FFF2-40B4-BE49-F238E27FC236}">
                <a16:creationId xmlns:a16="http://schemas.microsoft.com/office/drawing/2014/main" id="{3B40773C-9390-4526-BDBF-61AA5FA87B69}"/>
              </a:ext>
            </a:extLst>
          </p:cNvPr>
          <p:cNvSpPr txBox="1"/>
          <p:nvPr/>
        </p:nvSpPr>
        <p:spPr>
          <a:xfrm>
            <a:off x="1041991" y="2105247"/>
            <a:ext cx="6932428" cy="2862322"/>
          </a:xfrm>
          <a:prstGeom prst="rect">
            <a:avLst/>
          </a:prstGeom>
          <a:noFill/>
        </p:spPr>
        <p:txBody>
          <a:bodyPr wrap="square" rtlCol="0">
            <a:spAutoFit/>
          </a:bodyPr>
          <a:lstStyle/>
          <a:p>
            <a:pPr marL="285750" indent="-285750">
              <a:buFont typeface="Arial" panose="020B0604020202020204" pitchFamily="34" charset="0"/>
              <a:buChar char="•"/>
            </a:pPr>
            <a:r>
              <a:rPr lang="en-US" sz="2000" dirty="0"/>
              <a:t>Added user authentication functionalities.</a:t>
            </a:r>
          </a:p>
          <a:p>
            <a:pPr marL="285750" indent="-285750">
              <a:buFont typeface="Arial" panose="020B0604020202020204" pitchFamily="34" charset="0"/>
              <a:buChar char="•"/>
            </a:pPr>
            <a:r>
              <a:rPr lang="en-US" sz="2000" dirty="0"/>
              <a:t>Laid the pipeline of the app in urls.py.</a:t>
            </a:r>
          </a:p>
          <a:p>
            <a:pPr marL="285750" indent="-285750">
              <a:buFont typeface="Arial" panose="020B0604020202020204" pitchFamily="34" charset="0"/>
              <a:buChar char="•"/>
            </a:pPr>
            <a:r>
              <a:rPr lang="en-US" sz="2000" dirty="0"/>
              <a:t>Made class based and function based views in views.py.</a:t>
            </a:r>
          </a:p>
          <a:p>
            <a:pPr marL="285750" indent="-285750">
              <a:buFont typeface="Arial" panose="020B0604020202020204" pitchFamily="34" charset="0"/>
              <a:buChar char="•"/>
            </a:pPr>
            <a:r>
              <a:rPr lang="en-US" sz="2000" dirty="0"/>
              <a:t>Worked on UI templates.</a:t>
            </a:r>
          </a:p>
          <a:p>
            <a:pPr marL="285750" indent="-285750">
              <a:buFont typeface="Arial" panose="020B0604020202020204" pitchFamily="34" charset="0"/>
              <a:buChar char="•"/>
            </a:pPr>
            <a:r>
              <a:rPr lang="en-US" sz="2000" dirty="0"/>
              <a:t>Developed forms for new posts in forms.py. </a:t>
            </a:r>
          </a:p>
          <a:p>
            <a:pPr marL="285750" indent="-285750">
              <a:buFont typeface="Arial" panose="020B0604020202020204" pitchFamily="34" charset="0"/>
              <a:buChar char="•"/>
            </a:pPr>
            <a:r>
              <a:rPr lang="en-US" sz="2000" dirty="0"/>
              <a:t>Utilized signals for updating profile.</a:t>
            </a:r>
          </a:p>
          <a:p>
            <a:pPr marL="285750" indent="-285750">
              <a:buFont typeface="Arial" panose="020B0604020202020204" pitchFamily="34" charset="0"/>
              <a:buChar char="•"/>
            </a:pPr>
            <a:r>
              <a:rPr lang="en-US" sz="2000" dirty="0">
                <a:latin typeface="Inter" panose="020B0604020202020204" charset="0"/>
                <a:ea typeface="Inter" panose="020B0604020202020204" charset="0"/>
              </a:rPr>
              <a:t>Established</a:t>
            </a:r>
            <a:r>
              <a:rPr lang="en-US" sz="2000" dirty="0"/>
              <a:t> entities and fields for post app in models.py.</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endParaRPr lang="en-IN" sz="2000" dirty="0"/>
          </a:p>
        </p:txBody>
      </p:sp>
    </p:spTree>
    <p:extLst>
      <p:ext uri="{BB962C8B-B14F-4D97-AF65-F5344CB8AC3E}">
        <p14:creationId xmlns:p14="http://schemas.microsoft.com/office/powerpoint/2010/main" val="8128035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ubtitle 5">
            <a:extLst>
              <a:ext uri="{FF2B5EF4-FFF2-40B4-BE49-F238E27FC236}">
                <a16:creationId xmlns:a16="http://schemas.microsoft.com/office/drawing/2014/main" id="{569872EF-16F9-441B-BB82-346D3E689780}"/>
              </a:ext>
            </a:extLst>
          </p:cNvPr>
          <p:cNvSpPr>
            <a:spLocks noGrp="1"/>
          </p:cNvSpPr>
          <p:nvPr>
            <p:ph type="subTitle" idx="1"/>
          </p:nvPr>
        </p:nvSpPr>
        <p:spPr>
          <a:xfrm>
            <a:off x="488295" y="887770"/>
            <a:ext cx="8167409" cy="806352"/>
          </a:xfrm>
        </p:spPr>
        <p:txBody>
          <a:bodyPr/>
          <a:lstStyle/>
          <a:p>
            <a:r>
              <a:rPr lang="en-US" sz="4800" dirty="0">
                <a:latin typeface="Rubik Light" panose="020B0604020202020204" charset="-79"/>
                <a:cs typeface="Rubik Light" panose="020B0604020202020204" charset="-79"/>
              </a:rPr>
              <a:t>Integration of the Apps</a:t>
            </a:r>
            <a:endParaRPr lang="en-IN" sz="4800" dirty="0">
              <a:latin typeface="Rubik Light" panose="020B0604020202020204" charset="-79"/>
              <a:cs typeface="Rubik Light" panose="020B0604020202020204" charset="-79"/>
            </a:endParaRPr>
          </a:p>
        </p:txBody>
      </p:sp>
      <p:sp>
        <p:nvSpPr>
          <p:cNvPr id="7" name="TextBox 6">
            <a:extLst>
              <a:ext uri="{FF2B5EF4-FFF2-40B4-BE49-F238E27FC236}">
                <a16:creationId xmlns:a16="http://schemas.microsoft.com/office/drawing/2014/main" id="{3B40773C-9390-4526-BDBF-61AA5FA87B69}"/>
              </a:ext>
            </a:extLst>
          </p:cNvPr>
          <p:cNvSpPr txBox="1"/>
          <p:nvPr/>
        </p:nvSpPr>
        <p:spPr>
          <a:xfrm>
            <a:off x="1041991" y="2018218"/>
            <a:ext cx="6932428" cy="1631216"/>
          </a:xfrm>
          <a:prstGeom prst="rect">
            <a:avLst/>
          </a:prstGeom>
          <a:noFill/>
        </p:spPr>
        <p:txBody>
          <a:bodyPr wrap="square" rtlCol="0">
            <a:spAutoFit/>
          </a:bodyPr>
          <a:lstStyle/>
          <a:p>
            <a:r>
              <a:rPr lang="en-US" sz="2000" dirty="0"/>
              <a:t>Both apps could not run individually and needed to be fused  together for a rich UI experience. Hence we took help of Django documentation and various sites like the medium and </a:t>
            </a:r>
            <a:r>
              <a:rPr lang="en-US" sz="2000" dirty="0" err="1"/>
              <a:t>stackoverflow</a:t>
            </a:r>
            <a:r>
              <a:rPr lang="en-US" sz="2000" dirty="0"/>
              <a:t> to achieve the amalgamation of both the apps.</a:t>
            </a:r>
            <a:endParaRPr lang="en-IN" sz="2000" dirty="0"/>
          </a:p>
        </p:txBody>
      </p:sp>
    </p:spTree>
    <p:extLst>
      <p:ext uri="{BB962C8B-B14F-4D97-AF65-F5344CB8AC3E}">
        <p14:creationId xmlns:p14="http://schemas.microsoft.com/office/powerpoint/2010/main" val="3909659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79"/>
        <p:cNvGrpSpPr/>
        <p:nvPr/>
      </p:nvGrpSpPr>
      <p:grpSpPr>
        <a:xfrm>
          <a:off x="0" y="0"/>
          <a:ext cx="0" cy="0"/>
          <a:chOff x="0" y="0"/>
          <a:chExt cx="0" cy="0"/>
        </a:xfrm>
      </p:grpSpPr>
      <p:sp>
        <p:nvSpPr>
          <p:cNvPr id="580" name="Google Shape;580;p34"/>
          <p:cNvSpPr txBox="1">
            <a:spLocks noGrp="1"/>
          </p:cNvSpPr>
          <p:nvPr>
            <p:ph type="body" idx="1"/>
          </p:nvPr>
        </p:nvSpPr>
        <p:spPr>
          <a:xfrm>
            <a:off x="796200" y="3481425"/>
            <a:ext cx="4590000" cy="84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AN IMAGE IS WORTH A </a:t>
            </a:r>
            <a:r>
              <a:rPr lang="en" dirty="0">
                <a:highlight>
                  <a:schemeClr val="lt2"/>
                </a:highlight>
              </a:rPr>
              <a:t>THOUSAND WORDS</a:t>
            </a:r>
            <a:endParaRPr dirty="0">
              <a:highlight>
                <a:schemeClr val="lt2"/>
              </a:highlight>
            </a:endParaRPr>
          </a:p>
        </p:txBody>
      </p:sp>
      <p:pic>
        <p:nvPicPr>
          <p:cNvPr id="3" name="Picture 2">
            <a:hlinkClick r:id="rId4"/>
            <a:extLst>
              <a:ext uri="{FF2B5EF4-FFF2-40B4-BE49-F238E27FC236}">
                <a16:creationId xmlns:a16="http://schemas.microsoft.com/office/drawing/2014/main" id="{AACFCA2C-91BE-44B7-BFD9-05E0FFC1E0DD}"/>
              </a:ext>
            </a:extLst>
          </p:cNvPr>
          <p:cNvPicPr>
            <a:picLocks noChangeAspect="1"/>
          </p:cNvPicPr>
          <p:nvPr/>
        </p:nvPicPr>
        <p:blipFill>
          <a:blip r:embed="rId5"/>
          <a:stretch>
            <a:fillRect/>
          </a:stretch>
        </p:blipFill>
        <p:spPr>
          <a:xfrm>
            <a:off x="741105" y="2701253"/>
            <a:ext cx="586531" cy="430815"/>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95"/>
        <p:cNvGrpSpPr/>
        <p:nvPr/>
      </p:nvGrpSpPr>
      <p:grpSpPr>
        <a:xfrm>
          <a:off x="0" y="0"/>
          <a:ext cx="0" cy="0"/>
          <a:chOff x="0" y="0"/>
          <a:chExt cx="0" cy="0"/>
        </a:xfrm>
      </p:grpSpPr>
      <p:sp>
        <p:nvSpPr>
          <p:cNvPr id="696" name="Google Shape;696;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01. Login and Register</a:t>
            </a:r>
            <a:endParaRPr dirty="0"/>
          </a:p>
        </p:txBody>
      </p:sp>
      <p:pic>
        <p:nvPicPr>
          <p:cNvPr id="3" name="Picture 2">
            <a:extLst>
              <a:ext uri="{FF2B5EF4-FFF2-40B4-BE49-F238E27FC236}">
                <a16:creationId xmlns:a16="http://schemas.microsoft.com/office/drawing/2014/main" id="{1C4887BF-3CE9-4801-9589-8D0C737A564C}"/>
              </a:ext>
            </a:extLst>
          </p:cNvPr>
          <p:cNvPicPr>
            <a:picLocks noChangeAspect="1"/>
          </p:cNvPicPr>
          <p:nvPr/>
        </p:nvPicPr>
        <p:blipFill>
          <a:blip r:embed="rId3"/>
          <a:stretch>
            <a:fillRect/>
          </a:stretch>
        </p:blipFill>
        <p:spPr>
          <a:xfrm>
            <a:off x="1566531" y="1343750"/>
            <a:ext cx="6010938" cy="3429767"/>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32"/>
        <p:cNvGrpSpPr/>
        <p:nvPr/>
      </p:nvGrpSpPr>
      <p:grpSpPr>
        <a:xfrm>
          <a:off x="0" y="0"/>
          <a:ext cx="0" cy="0"/>
          <a:chOff x="0" y="0"/>
          <a:chExt cx="0" cy="0"/>
        </a:xfrm>
      </p:grpSpPr>
      <p:grpSp>
        <p:nvGrpSpPr>
          <p:cNvPr id="8" name="Google Shape;1337;p51">
            <a:extLst>
              <a:ext uri="{FF2B5EF4-FFF2-40B4-BE49-F238E27FC236}">
                <a16:creationId xmlns:a16="http://schemas.microsoft.com/office/drawing/2014/main" id="{6DF45AAF-F49A-40F6-93D6-BE6BEE8D6ECA}"/>
              </a:ext>
            </a:extLst>
          </p:cNvPr>
          <p:cNvGrpSpPr/>
          <p:nvPr/>
        </p:nvGrpSpPr>
        <p:grpSpPr>
          <a:xfrm>
            <a:off x="5777679" y="1125930"/>
            <a:ext cx="2877224" cy="2082182"/>
            <a:chOff x="4989875" y="1802825"/>
            <a:chExt cx="2002875" cy="1533825"/>
          </a:xfrm>
        </p:grpSpPr>
        <p:sp>
          <p:nvSpPr>
            <p:cNvPr id="9" name="Google Shape;1338;p51">
              <a:extLst>
                <a:ext uri="{FF2B5EF4-FFF2-40B4-BE49-F238E27FC236}">
                  <a16:creationId xmlns:a16="http://schemas.microsoft.com/office/drawing/2014/main" id="{AF558D13-BC53-4BCA-B00F-57B1EAF203E7}"/>
                </a:ext>
              </a:extLst>
            </p:cNvPr>
            <p:cNvSpPr/>
            <p:nvPr/>
          </p:nvSpPr>
          <p:spPr>
            <a:xfrm rot="10800000">
              <a:off x="4990875" y="1928150"/>
              <a:ext cx="2000400" cy="1408500"/>
            </a:xfrm>
            <a:prstGeom prst="round2SameRect">
              <a:avLst>
                <a:gd name="adj1" fmla="val 16667"/>
                <a:gd name="adj2" fmla="val 0"/>
              </a:avLst>
            </a:pr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339;p51">
              <a:extLst>
                <a:ext uri="{FF2B5EF4-FFF2-40B4-BE49-F238E27FC236}">
                  <a16:creationId xmlns:a16="http://schemas.microsoft.com/office/drawing/2014/main" id="{7111EE14-39A7-4F84-A499-AF8B4E1797FF}"/>
                </a:ext>
              </a:extLst>
            </p:cNvPr>
            <p:cNvSpPr/>
            <p:nvPr/>
          </p:nvSpPr>
          <p:spPr>
            <a:xfrm>
              <a:off x="6592200" y="2783925"/>
              <a:ext cx="217450" cy="391000"/>
            </a:xfrm>
            <a:custGeom>
              <a:avLst/>
              <a:gdLst/>
              <a:ahLst/>
              <a:cxnLst/>
              <a:rect l="l" t="t" r="r" b="b"/>
              <a:pathLst>
                <a:path w="8698" h="15640" extrusionOk="0">
                  <a:moveTo>
                    <a:pt x="8697" y="1"/>
                  </a:moveTo>
                  <a:lnTo>
                    <a:pt x="5830" y="897"/>
                  </a:lnTo>
                  <a:lnTo>
                    <a:pt x="5830" y="1256"/>
                  </a:lnTo>
                  <a:lnTo>
                    <a:pt x="4672" y="1256"/>
                  </a:lnTo>
                  <a:lnTo>
                    <a:pt x="1279" y="2295"/>
                  </a:lnTo>
                  <a:lnTo>
                    <a:pt x="1255" y="2307"/>
                  </a:lnTo>
                  <a:lnTo>
                    <a:pt x="1136" y="1256"/>
                  </a:lnTo>
                  <a:lnTo>
                    <a:pt x="0" y="1256"/>
                  </a:lnTo>
                  <a:cubicBezTo>
                    <a:pt x="347" y="1757"/>
                    <a:pt x="634" y="2295"/>
                    <a:pt x="860" y="2892"/>
                  </a:cubicBezTo>
                  <a:lnTo>
                    <a:pt x="6034" y="15639"/>
                  </a:lnTo>
                  <a:lnTo>
                    <a:pt x="8697" y="15639"/>
                  </a:lnTo>
                  <a:lnTo>
                    <a:pt x="8697" y="1"/>
                  </a:ln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 name="Google Shape;1340;p51">
              <a:extLst>
                <a:ext uri="{FF2B5EF4-FFF2-40B4-BE49-F238E27FC236}">
                  <a16:creationId xmlns:a16="http://schemas.microsoft.com/office/drawing/2014/main" id="{3A94879E-82C9-49D2-A156-69B59C59631C}"/>
                </a:ext>
              </a:extLst>
            </p:cNvPr>
            <p:cNvCxnSpPr/>
            <p:nvPr/>
          </p:nvCxnSpPr>
          <p:spPr>
            <a:xfrm rot="10800000">
              <a:off x="5546550" y="3174500"/>
              <a:ext cx="1265100" cy="0"/>
            </a:xfrm>
            <a:prstGeom prst="straightConnector1">
              <a:avLst/>
            </a:prstGeom>
            <a:noFill/>
            <a:ln w="9525" cap="flat" cmpd="sng">
              <a:solidFill>
                <a:srgbClr val="000000"/>
              </a:solidFill>
              <a:prstDash val="solid"/>
              <a:round/>
              <a:headEnd type="none" w="med" len="med"/>
              <a:tailEnd type="none" w="med" len="med"/>
            </a:ln>
          </p:spPr>
        </p:cxnSp>
        <p:sp>
          <p:nvSpPr>
            <p:cNvPr id="12" name="Google Shape;1341;p51">
              <a:extLst>
                <a:ext uri="{FF2B5EF4-FFF2-40B4-BE49-F238E27FC236}">
                  <a16:creationId xmlns:a16="http://schemas.microsoft.com/office/drawing/2014/main" id="{B0FCA5AC-CA3D-4664-BBC7-3E6BFBAB7249}"/>
                </a:ext>
              </a:extLst>
            </p:cNvPr>
            <p:cNvSpPr/>
            <p:nvPr/>
          </p:nvSpPr>
          <p:spPr>
            <a:xfrm>
              <a:off x="6802775" y="1869125"/>
              <a:ext cx="24500" cy="24525"/>
            </a:xfrm>
            <a:custGeom>
              <a:avLst/>
              <a:gdLst/>
              <a:ahLst/>
              <a:cxnLst/>
              <a:rect l="l" t="t" r="r" b="b"/>
              <a:pathLst>
                <a:path w="980" h="981" extrusionOk="0">
                  <a:moveTo>
                    <a:pt x="489" y="1"/>
                  </a:moveTo>
                  <a:cubicBezTo>
                    <a:pt x="215" y="1"/>
                    <a:pt x="0" y="216"/>
                    <a:pt x="0" y="490"/>
                  </a:cubicBezTo>
                  <a:cubicBezTo>
                    <a:pt x="0" y="765"/>
                    <a:pt x="215" y="980"/>
                    <a:pt x="489" y="980"/>
                  </a:cubicBezTo>
                  <a:cubicBezTo>
                    <a:pt x="621" y="980"/>
                    <a:pt x="741" y="933"/>
                    <a:pt x="836" y="837"/>
                  </a:cubicBezTo>
                  <a:cubicBezTo>
                    <a:pt x="932" y="742"/>
                    <a:pt x="980" y="622"/>
                    <a:pt x="980" y="490"/>
                  </a:cubicBezTo>
                  <a:cubicBezTo>
                    <a:pt x="980" y="216"/>
                    <a:pt x="765" y="1"/>
                    <a:pt x="489" y="1"/>
                  </a:cubicBezTo>
                  <a:close/>
                </a:path>
              </a:pathLst>
            </a:custGeom>
            <a:solidFill>
              <a:srgbClr val="9FF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42;p51">
              <a:extLst>
                <a:ext uri="{FF2B5EF4-FFF2-40B4-BE49-F238E27FC236}">
                  <a16:creationId xmlns:a16="http://schemas.microsoft.com/office/drawing/2014/main" id="{1E61555D-8E3C-4362-A828-056158A79020}"/>
                </a:ext>
              </a:extLst>
            </p:cNvPr>
            <p:cNvSpPr/>
            <p:nvPr/>
          </p:nvSpPr>
          <p:spPr>
            <a:xfrm>
              <a:off x="6892050" y="1868825"/>
              <a:ext cx="24825" cy="24600"/>
            </a:xfrm>
            <a:custGeom>
              <a:avLst/>
              <a:gdLst/>
              <a:ahLst/>
              <a:cxnLst/>
              <a:rect l="l" t="t" r="r" b="b"/>
              <a:pathLst>
                <a:path w="993" h="984" extrusionOk="0">
                  <a:moveTo>
                    <a:pt x="502" y="0"/>
                  </a:moveTo>
                  <a:cubicBezTo>
                    <a:pt x="228" y="0"/>
                    <a:pt x="1" y="228"/>
                    <a:pt x="1" y="502"/>
                  </a:cubicBezTo>
                  <a:cubicBezTo>
                    <a:pt x="1" y="634"/>
                    <a:pt x="61" y="754"/>
                    <a:pt x="144" y="849"/>
                  </a:cubicBezTo>
                  <a:cubicBezTo>
                    <a:pt x="240" y="938"/>
                    <a:pt x="368" y="983"/>
                    <a:pt x="497" y="983"/>
                  </a:cubicBezTo>
                  <a:cubicBezTo>
                    <a:pt x="625" y="983"/>
                    <a:pt x="754" y="938"/>
                    <a:pt x="849" y="849"/>
                  </a:cubicBezTo>
                  <a:cubicBezTo>
                    <a:pt x="945" y="754"/>
                    <a:pt x="993" y="634"/>
                    <a:pt x="993" y="502"/>
                  </a:cubicBezTo>
                  <a:cubicBezTo>
                    <a:pt x="993" y="228"/>
                    <a:pt x="765" y="0"/>
                    <a:pt x="502" y="0"/>
                  </a:cubicBezTo>
                  <a:close/>
                </a:path>
              </a:pathLst>
            </a:custGeom>
            <a:solidFill>
              <a:srgbClr val="9FF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343;p51">
              <a:extLst>
                <a:ext uri="{FF2B5EF4-FFF2-40B4-BE49-F238E27FC236}">
                  <a16:creationId xmlns:a16="http://schemas.microsoft.com/office/drawing/2014/main" id="{4862850D-F6D8-4D01-B37B-37F48BC54B6E}"/>
                </a:ext>
              </a:extLst>
            </p:cNvPr>
            <p:cNvSpPr/>
            <p:nvPr/>
          </p:nvSpPr>
          <p:spPr>
            <a:xfrm>
              <a:off x="4989875" y="1802825"/>
              <a:ext cx="2002875" cy="148775"/>
            </a:xfrm>
            <a:custGeom>
              <a:avLst/>
              <a:gdLst/>
              <a:ahLst/>
              <a:cxnLst/>
              <a:rect l="l" t="t" r="r" b="b"/>
              <a:pathLst>
                <a:path w="80115" h="5951" extrusionOk="0">
                  <a:moveTo>
                    <a:pt x="73005" y="2223"/>
                  </a:moveTo>
                  <a:cubicBezTo>
                    <a:pt x="73507" y="2223"/>
                    <a:pt x="73926" y="2640"/>
                    <a:pt x="73926" y="3142"/>
                  </a:cubicBezTo>
                  <a:cubicBezTo>
                    <a:pt x="73926" y="3644"/>
                    <a:pt x="73520" y="4063"/>
                    <a:pt x="73005" y="4063"/>
                  </a:cubicBezTo>
                  <a:cubicBezTo>
                    <a:pt x="72504" y="4063"/>
                    <a:pt x="72086" y="3656"/>
                    <a:pt x="72086" y="3142"/>
                  </a:cubicBezTo>
                  <a:cubicBezTo>
                    <a:pt x="72086" y="2640"/>
                    <a:pt x="72504" y="2223"/>
                    <a:pt x="73005" y="2223"/>
                  </a:cubicBezTo>
                  <a:close/>
                  <a:moveTo>
                    <a:pt x="76589" y="2223"/>
                  </a:moveTo>
                  <a:cubicBezTo>
                    <a:pt x="77091" y="2223"/>
                    <a:pt x="77510" y="2629"/>
                    <a:pt x="77510" y="3142"/>
                  </a:cubicBezTo>
                  <a:cubicBezTo>
                    <a:pt x="77510" y="3381"/>
                    <a:pt x="77414" y="3609"/>
                    <a:pt x="77235" y="3787"/>
                  </a:cubicBezTo>
                  <a:cubicBezTo>
                    <a:pt x="77056" y="3967"/>
                    <a:pt x="76828" y="4063"/>
                    <a:pt x="76589" y="4063"/>
                  </a:cubicBezTo>
                  <a:cubicBezTo>
                    <a:pt x="76339" y="4063"/>
                    <a:pt x="76112" y="3967"/>
                    <a:pt x="75933" y="3787"/>
                  </a:cubicBezTo>
                  <a:cubicBezTo>
                    <a:pt x="75766" y="3620"/>
                    <a:pt x="75670" y="3381"/>
                    <a:pt x="75670" y="3142"/>
                  </a:cubicBezTo>
                  <a:cubicBezTo>
                    <a:pt x="75670" y="2629"/>
                    <a:pt x="76076" y="2223"/>
                    <a:pt x="76578" y="2223"/>
                  </a:cubicBezTo>
                  <a:close/>
                  <a:moveTo>
                    <a:pt x="69493" y="2234"/>
                  </a:moveTo>
                  <a:cubicBezTo>
                    <a:pt x="70007" y="2234"/>
                    <a:pt x="70413" y="2640"/>
                    <a:pt x="70413" y="3142"/>
                  </a:cubicBezTo>
                  <a:cubicBezTo>
                    <a:pt x="70413" y="3656"/>
                    <a:pt x="70007" y="4063"/>
                    <a:pt x="69493" y="4074"/>
                  </a:cubicBezTo>
                  <a:cubicBezTo>
                    <a:pt x="68991" y="4074"/>
                    <a:pt x="68574" y="3656"/>
                    <a:pt x="68574" y="3155"/>
                  </a:cubicBezTo>
                  <a:cubicBezTo>
                    <a:pt x="68574" y="2903"/>
                    <a:pt x="68669" y="2677"/>
                    <a:pt x="68848" y="2497"/>
                  </a:cubicBezTo>
                  <a:cubicBezTo>
                    <a:pt x="69015" y="2330"/>
                    <a:pt x="69254" y="2234"/>
                    <a:pt x="69493" y="2234"/>
                  </a:cubicBezTo>
                  <a:close/>
                  <a:moveTo>
                    <a:pt x="44561" y="1"/>
                  </a:moveTo>
                  <a:lnTo>
                    <a:pt x="1960" y="60"/>
                  </a:lnTo>
                  <a:cubicBezTo>
                    <a:pt x="872" y="72"/>
                    <a:pt x="0" y="741"/>
                    <a:pt x="0" y="1578"/>
                  </a:cubicBezTo>
                  <a:lnTo>
                    <a:pt x="0" y="5831"/>
                  </a:lnTo>
                  <a:lnTo>
                    <a:pt x="155" y="5831"/>
                  </a:lnTo>
                  <a:lnTo>
                    <a:pt x="155" y="5209"/>
                  </a:lnTo>
                  <a:lnTo>
                    <a:pt x="80054" y="5209"/>
                  </a:lnTo>
                  <a:lnTo>
                    <a:pt x="80054" y="5950"/>
                  </a:lnTo>
                  <a:lnTo>
                    <a:pt x="80114" y="5950"/>
                  </a:lnTo>
                  <a:lnTo>
                    <a:pt x="80102" y="1506"/>
                  </a:lnTo>
                  <a:cubicBezTo>
                    <a:pt x="80102" y="670"/>
                    <a:pt x="79218" y="1"/>
                    <a:pt x="78131" y="1"/>
                  </a:cubicBezTo>
                  <a:lnTo>
                    <a:pt x="45063" y="48"/>
                  </a:lnTo>
                  <a:cubicBezTo>
                    <a:pt x="44896" y="12"/>
                    <a:pt x="44728" y="1"/>
                    <a:pt x="44561" y="1"/>
                  </a:cubicBezTo>
                  <a:close/>
                </a:path>
              </a:pathLst>
            </a:custGeom>
            <a:solidFill>
              <a:srgbClr val="9FF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344;p51">
              <a:extLst>
                <a:ext uri="{FF2B5EF4-FFF2-40B4-BE49-F238E27FC236}">
                  <a16:creationId xmlns:a16="http://schemas.microsoft.com/office/drawing/2014/main" id="{535B909C-B06D-4853-9833-DC2F9E43A9E5}"/>
                </a:ext>
              </a:extLst>
            </p:cNvPr>
            <p:cNvSpPr/>
            <p:nvPr/>
          </p:nvSpPr>
          <p:spPr>
            <a:xfrm>
              <a:off x="6714950" y="1869125"/>
              <a:ext cx="24525" cy="24800"/>
            </a:xfrm>
            <a:custGeom>
              <a:avLst/>
              <a:gdLst/>
              <a:ahLst/>
              <a:cxnLst/>
              <a:rect l="l" t="t" r="r" b="b"/>
              <a:pathLst>
                <a:path w="981" h="992" extrusionOk="0">
                  <a:moveTo>
                    <a:pt x="490" y="1"/>
                  </a:moveTo>
                  <a:cubicBezTo>
                    <a:pt x="359" y="1"/>
                    <a:pt x="240" y="60"/>
                    <a:pt x="144" y="144"/>
                  </a:cubicBezTo>
                  <a:cubicBezTo>
                    <a:pt x="49" y="240"/>
                    <a:pt x="1" y="371"/>
                    <a:pt x="1" y="503"/>
                  </a:cubicBezTo>
                  <a:cubicBezTo>
                    <a:pt x="1" y="765"/>
                    <a:pt x="216" y="992"/>
                    <a:pt x="490" y="992"/>
                  </a:cubicBezTo>
                  <a:cubicBezTo>
                    <a:pt x="765" y="992"/>
                    <a:pt x="980" y="765"/>
                    <a:pt x="980" y="503"/>
                  </a:cubicBezTo>
                  <a:cubicBezTo>
                    <a:pt x="980" y="227"/>
                    <a:pt x="765" y="1"/>
                    <a:pt x="490" y="1"/>
                  </a:cubicBezTo>
                  <a:close/>
                </a:path>
              </a:pathLst>
            </a:custGeom>
            <a:solidFill>
              <a:srgbClr val="9FF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345;p51">
              <a:extLst>
                <a:ext uri="{FF2B5EF4-FFF2-40B4-BE49-F238E27FC236}">
                  <a16:creationId xmlns:a16="http://schemas.microsoft.com/office/drawing/2014/main" id="{2D447363-4E7F-4D38-BD47-2742E73BD9AB}"/>
                </a:ext>
              </a:extLst>
            </p:cNvPr>
            <p:cNvSpPr/>
            <p:nvPr/>
          </p:nvSpPr>
          <p:spPr>
            <a:xfrm>
              <a:off x="5004200" y="1943500"/>
              <a:ext cx="1416900" cy="6900"/>
            </a:xfrm>
            <a:custGeom>
              <a:avLst/>
              <a:gdLst/>
              <a:ahLst/>
              <a:cxnLst/>
              <a:rect l="l" t="t" r="r" b="b"/>
              <a:pathLst>
                <a:path w="56676" h="276" extrusionOk="0">
                  <a:moveTo>
                    <a:pt x="1" y="0"/>
                  </a:moveTo>
                  <a:lnTo>
                    <a:pt x="1" y="204"/>
                  </a:lnTo>
                  <a:lnTo>
                    <a:pt x="25530" y="275"/>
                  </a:lnTo>
                  <a:lnTo>
                    <a:pt x="56675" y="0"/>
                  </a:lnTo>
                  <a:close/>
                </a:path>
              </a:pathLst>
            </a:custGeom>
            <a:solidFill>
              <a:srgbClr val="9FF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346;p51">
              <a:extLst>
                <a:ext uri="{FF2B5EF4-FFF2-40B4-BE49-F238E27FC236}">
                  <a16:creationId xmlns:a16="http://schemas.microsoft.com/office/drawing/2014/main" id="{9068ADEF-04F5-45E7-B2DA-84A13858D0C8}"/>
                </a:ext>
              </a:extLst>
            </p:cNvPr>
            <p:cNvSpPr/>
            <p:nvPr/>
          </p:nvSpPr>
          <p:spPr>
            <a:xfrm>
              <a:off x="5642450" y="1943500"/>
              <a:ext cx="1248750" cy="8100"/>
            </a:xfrm>
            <a:custGeom>
              <a:avLst/>
              <a:gdLst/>
              <a:ahLst/>
              <a:cxnLst/>
              <a:rect l="l" t="t" r="r" b="b"/>
              <a:pathLst>
                <a:path w="49950" h="324" extrusionOk="0">
                  <a:moveTo>
                    <a:pt x="31145" y="0"/>
                  </a:moveTo>
                  <a:lnTo>
                    <a:pt x="0" y="275"/>
                  </a:lnTo>
                  <a:lnTo>
                    <a:pt x="20429" y="323"/>
                  </a:lnTo>
                  <a:lnTo>
                    <a:pt x="20429" y="239"/>
                  </a:lnTo>
                  <a:lnTo>
                    <a:pt x="49949" y="311"/>
                  </a:lnTo>
                  <a:lnTo>
                    <a:pt x="49949" y="0"/>
                  </a:lnTo>
                  <a:close/>
                </a:path>
              </a:pathLst>
            </a:custGeom>
            <a:solidFill>
              <a:srgbClr val="9FF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347;p51">
              <a:extLst>
                <a:ext uri="{FF2B5EF4-FFF2-40B4-BE49-F238E27FC236}">
                  <a16:creationId xmlns:a16="http://schemas.microsoft.com/office/drawing/2014/main" id="{0D86C35A-60AE-4838-9066-1822783EC828}"/>
                </a:ext>
              </a:extLst>
            </p:cNvPr>
            <p:cNvSpPr/>
            <p:nvPr/>
          </p:nvSpPr>
          <p:spPr>
            <a:xfrm>
              <a:off x="6891175" y="1943500"/>
              <a:ext cx="89300" cy="8100"/>
            </a:xfrm>
            <a:custGeom>
              <a:avLst/>
              <a:gdLst/>
              <a:ahLst/>
              <a:cxnLst/>
              <a:rect l="l" t="t" r="r" b="b"/>
              <a:pathLst>
                <a:path w="3572" h="324" extrusionOk="0">
                  <a:moveTo>
                    <a:pt x="0" y="0"/>
                  </a:moveTo>
                  <a:lnTo>
                    <a:pt x="0" y="311"/>
                  </a:lnTo>
                  <a:lnTo>
                    <a:pt x="3572" y="323"/>
                  </a:lnTo>
                  <a:lnTo>
                    <a:pt x="3572" y="0"/>
                  </a:lnTo>
                  <a:close/>
                </a:path>
              </a:pathLst>
            </a:custGeom>
            <a:solidFill>
              <a:srgbClr val="9FF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348;p51">
              <a:extLst>
                <a:ext uri="{FF2B5EF4-FFF2-40B4-BE49-F238E27FC236}">
                  <a16:creationId xmlns:a16="http://schemas.microsoft.com/office/drawing/2014/main" id="{8BB2AA4F-2250-4B03-A989-60D0325D5511}"/>
                </a:ext>
              </a:extLst>
            </p:cNvPr>
            <p:cNvSpPr/>
            <p:nvPr/>
          </p:nvSpPr>
          <p:spPr>
            <a:xfrm>
              <a:off x="4993750" y="1933050"/>
              <a:ext cx="1997475" cy="18550"/>
            </a:xfrm>
            <a:custGeom>
              <a:avLst/>
              <a:gdLst/>
              <a:ahLst/>
              <a:cxnLst/>
              <a:rect l="l" t="t" r="r" b="b"/>
              <a:pathLst>
                <a:path w="79899" h="742" extrusionOk="0">
                  <a:moveTo>
                    <a:pt x="0" y="0"/>
                  </a:moveTo>
                  <a:lnTo>
                    <a:pt x="0" y="622"/>
                  </a:lnTo>
                  <a:lnTo>
                    <a:pt x="215" y="622"/>
                  </a:lnTo>
                  <a:lnTo>
                    <a:pt x="215" y="203"/>
                  </a:lnTo>
                  <a:lnTo>
                    <a:pt x="79684" y="203"/>
                  </a:lnTo>
                  <a:lnTo>
                    <a:pt x="79684" y="741"/>
                  </a:lnTo>
                  <a:lnTo>
                    <a:pt x="79899" y="741"/>
                  </a:lnTo>
                  <a:lnTo>
                    <a:pt x="79899" y="0"/>
                  </a:lnTo>
                  <a:close/>
                </a:path>
              </a:pathLst>
            </a:custGeom>
            <a:solidFill>
              <a:srgbClr val="9FF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349;p51">
              <a:extLst>
                <a:ext uri="{FF2B5EF4-FFF2-40B4-BE49-F238E27FC236}">
                  <a16:creationId xmlns:a16="http://schemas.microsoft.com/office/drawing/2014/main" id="{E721DD56-24D7-499A-8C0A-7D4D0B591400}"/>
                </a:ext>
              </a:extLst>
            </p:cNvPr>
            <p:cNvSpPr/>
            <p:nvPr/>
          </p:nvSpPr>
          <p:spPr>
            <a:xfrm>
              <a:off x="6421075" y="1939625"/>
              <a:ext cx="470125" cy="3900"/>
            </a:xfrm>
            <a:custGeom>
              <a:avLst/>
              <a:gdLst/>
              <a:ahLst/>
              <a:cxnLst/>
              <a:rect l="l" t="t" r="r" b="b"/>
              <a:pathLst>
                <a:path w="18805" h="156" extrusionOk="0">
                  <a:moveTo>
                    <a:pt x="18804" y="0"/>
                  </a:moveTo>
                  <a:lnTo>
                    <a:pt x="0" y="155"/>
                  </a:lnTo>
                  <a:lnTo>
                    <a:pt x="18804" y="155"/>
                  </a:lnTo>
                  <a:lnTo>
                    <a:pt x="18804" y="0"/>
                  </a:lnTo>
                  <a:close/>
                </a:path>
              </a:pathLst>
            </a:custGeom>
            <a:solidFill>
              <a:srgbClr val="9FF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350;p51">
              <a:extLst>
                <a:ext uri="{FF2B5EF4-FFF2-40B4-BE49-F238E27FC236}">
                  <a16:creationId xmlns:a16="http://schemas.microsoft.com/office/drawing/2014/main" id="{46B83F9F-56B0-48C5-B674-3BE8F636EE32}"/>
                </a:ext>
              </a:extLst>
            </p:cNvPr>
            <p:cNvSpPr/>
            <p:nvPr/>
          </p:nvSpPr>
          <p:spPr>
            <a:xfrm>
              <a:off x="4999125" y="1938125"/>
              <a:ext cx="1986725" cy="13475"/>
            </a:xfrm>
            <a:custGeom>
              <a:avLst/>
              <a:gdLst/>
              <a:ahLst/>
              <a:cxnLst/>
              <a:rect l="l" t="t" r="r" b="b"/>
              <a:pathLst>
                <a:path w="79469" h="539" extrusionOk="0">
                  <a:moveTo>
                    <a:pt x="0" y="0"/>
                  </a:moveTo>
                  <a:lnTo>
                    <a:pt x="0" y="419"/>
                  </a:lnTo>
                  <a:lnTo>
                    <a:pt x="204" y="419"/>
                  </a:lnTo>
                  <a:lnTo>
                    <a:pt x="204" y="215"/>
                  </a:lnTo>
                  <a:lnTo>
                    <a:pt x="56878" y="215"/>
                  </a:lnTo>
                  <a:lnTo>
                    <a:pt x="75682" y="60"/>
                  </a:lnTo>
                  <a:lnTo>
                    <a:pt x="75682" y="215"/>
                  </a:lnTo>
                  <a:lnTo>
                    <a:pt x="79254" y="215"/>
                  </a:lnTo>
                  <a:lnTo>
                    <a:pt x="79254" y="538"/>
                  </a:lnTo>
                  <a:lnTo>
                    <a:pt x="79469" y="538"/>
                  </a:lnTo>
                  <a:lnTo>
                    <a:pt x="79469" y="0"/>
                  </a:lnTo>
                  <a:close/>
                </a:path>
              </a:pathLst>
            </a:custGeom>
            <a:solidFill>
              <a:srgbClr val="9FF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351;p51">
              <a:extLst>
                <a:ext uri="{FF2B5EF4-FFF2-40B4-BE49-F238E27FC236}">
                  <a16:creationId xmlns:a16="http://schemas.microsoft.com/office/drawing/2014/main" id="{2DF46465-756F-4B4B-B389-3E01A8E69AFF}"/>
                </a:ext>
              </a:extLst>
            </p:cNvPr>
            <p:cNvSpPr/>
            <p:nvPr/>
          </p:nvSpPr>
          <p:spPr>
            <a:xfrm>
              <a:off x="6881600" y="1858375"/>
              <a:ext cx="46025" cy="46025"/>
            </a:xfrm>
            <a:custGeom>
              <a:avLst/>
              <a:gdLst/>
              <a:ahLst/>
              <a:cxnLst/>
              <a:rect l="l" t="t" r="r" b="b"/>
              <a:pathLst>
                <a:path w="1841" h="1841" extrusionOk="0">
                  <a:moveTo>
                    <a:pt x="920" y="418"/>
                  </a:moveTo>
                  <a:cubicBezTo>
                    <a:pt x="1183" y="418"/>
                    <a:pt x="1411" y="646"/>
                    <a:pt x="1411" y="920"/>
                  </a:cubicBezTo>
                  <a:cubicBezTo>
                    <a:pt x="1411" y="1052"/>
                    <a:pt x="1363" y="1172"/>
                    <a:pt x="1267" y="1267"/>
                  </a:cubicBezTo>
                  <a:cubicBezTo>
                    <a:pt x="1172" y="1356"/>
                    <a:pt x="1043" y="1401"/>
                    <a:pt x="915" y="1401"/>
                  </a:cubicBezTo>
                  <a:cubicBezTo>
                    <a:pt x="786" y="1401"/>
                    <a:pt x="658" y="1356"/>
                    <a:pt x="562" y="1267"/>
                  </a:cubicBezTo>
                  <a:cubicBezTo>
                    <a:pt x="479" y="1172"/>
                    <a:pt x="419" y="1052"/>
                    <a:pt x="419" y="920"/>
                  </a:cubicBezTo>
                  <a:cubicBezTo>
                    <a:pt x="419" y="646"/>
                    <a:pt x="646" y="418"/>
                    <a:pt x="920" y="418"/>
                  </a:cubicBezTo>
                  <a:close/>
                  <a:moveTo>
                    <a:pt x="909" y="1"/>
                  </a:moveTo>
                  <a:cubicBezTo>
                    <a:pt x="407" y="1"/>
                    <a:pt x="1" y="407"/>
                    <a:pt x="1" y="920"/>
                  </a:cubicBezTo>
                  <a:cubicBezTo>
                    <a:pt x="1" y="1159"/>
                    <a:pt x="97" y="1398"/>
                    <a:pt x="264" y="1565"/>
                  </a:cubicBezTo>
                  <a:cubicBezTo>
                    <a:pt x="443" y="1745"/>
                    <a:pt x="670" y="1841"/>
                    <a:pt x="920" y="1841"/>
                  </a:cubicBezTo>
                  <a:cubicBezTo>
                    <a:pt x="1159" y="1841"/>
                    <a:pt x="1387" y="1745"/>
                    <a:pt x="1566" y="1565"/>
                  </a:cubicBezTo>
                  <a:cubicBezTo>
                    <a:pt x="1745" y="1387"/>
                    <a:pt x="1841" y="1159"/>
                    <a:pt x="1841" y="920"/>
                  </a:cubicBezTo>
                  <a:cubicBezTo>
                    <a:pt x="1841" y="407"/>
                    <a:pt x="1422" y="1"/>
                    <a:pt x="920"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352;p51">
              <a:extLst>
                <a:ext uri="{FF2B5EF4-FFF2-40B4-BE49-F238E27FC236}">
                  <a16:creationId xmlns:a16="http://schemas.microsoft.com/office/drawing/2014/main" id="{EEB741EC-D397-421D-95CF-FF9C36B4FA2C}"/>
                </a:ext>
              </a:extLst>
            </p:cNvPr>
            <p:cNvSpPr/>
            <p:nvPr/>
          </p:nvSpPr>
          <p:spPr>
            <a:xfrm>
              <a:off x="6792025" y="1858375"/>
              <a:ext cx="46000" cy="46025"/>
            </a:xfrm>
            <a:custGeom>
              <a:avLst/>
              <a:gdLst/>
              <a:ahLst/>
              <a:cxnLst/>
              <a:rect l="l" t="t" r="r" b="b"/>
              <a:pathLst>
                <a:path w="1840" h="1841" extrusionOk="0">
                  <a:moveTo>
                    <a:pt x="919" y="431"/>
                  </a:moveTo>
                  <a:cubicBezTo>
                    <a:pt x="1195" y="431"/>
                    <a:pt x="1410" y="646"/>
                    <a:pt x="1410" y="920"/>
                  </a:cubicBezTo>
                  <a:cubicBezTo>
                    <a:pt x="1410" y="1052"/>
                    <a:pt x="1362" y="1172"/>
                    <a:pt x="1266" y="1267"/>
                  </a:cubicBezTo>
                  <a:cubicBezTo>
                    <a:pt x="1171" y="1363"/>
                    <a:pt x="1051" y="1410"/>
                    <a:pt x="919" y="1410"/>
                  </a:cubicBezTo>
                  <a:cubicBezTo>
                    <a:pt x="645" y="1410"/>
                    <a:pt x="430" y="1195"/>
                    <a:pt x="430" y="920"/>
                  </a:cubicBezTo>
                  <a:cubicBezTo>
                    <a:pt x="430" y="646"/>
                    <a:pt x="645" y="431"/>
                    <a:pt x="919" y="431"/>
                  </a:cubicBezTo>
                  <a:close/>
                  <a:moveTo>
                    <a:pt x="919" y="1"/>
                  </a:moveTo>
                  <a:cubicBezTo>
                    <a:pt x="418" y="1"/>
                    <a:pt x="0" y="418"/>
                    <a:pt x="0" y="920"/>
                  </a:cubicBezTo>
                  <a:cubicBezTo>
                    <a:pt x="0" y="1434"/>
                    <a:pt x="418" y="1841"/>
                    <a:pt x="919" y="1841"/>
                  </a:cubicBezTo>
                  <a:cubicBezTo>
                    <a:pt x="1434" y="1841"/>
                    <a:pt x="1840" y="1422"/>
                    <a:pt x="1840" y="920"/>
                  </a:cubicBezTo>
                  <a:cubicBezTo>
                    <a:pt x="1840" y="418"/>
                    <a:pt x="1421" y="1"/>
                    <a:pt x="919"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353;p51">
              <a:extLst>
                <a:ext uri="{FF2B5EF4-FFF2-40B4-BE49-F238E27FC236}">
                  <a16:creationId xmlns:a16="http://schemas.microsoft.com/office/drawing/2014/main" id="{FB7438BC-3FD8-4BFD-A798-8F00C9C6DC8D}"/>
                </a:ext>
              </a:extLst>
            </p:cNvPr>
            <p:cNvSpPr/>
            <p:nvPr/>
          </p:nvSpPr>
          <p:spPr>
            <a:xfrm>
              <a:off x="6704200" y="1858675"/>
              <a:ext cx="46025" cy="46025"/>
            </a:xfrm>
            <a:custGeom>
              <a:avLst/>
              <a:gdLst/>
              <a:ahLst/>
              <a:cxnLst/>
              <a:rect l="l" t="t" r="r" b="b"/>
              <a:pathLst>
                <a:path w="1841" h="1841" extrusionOk="0">
                  <a:moveTo>
                    <a:pt x="920" y="419"/>
                  </a:moveTo>
                  <a:cubicBezTo>
                    <a:pt x="1195" y="419"/>
                    <a:pt x="1410" y="645"/>
                    <a:pt x="1410" y="921"/>
                  </a:cubicBezTo>
                  <a:cubicBezTo>
                    <a:pt x="1410" y="1183"/>
                    <a:pt x="1195" y="1410"/>
                    <a:pt x="920" y="1410"/>
                  </a:cubicBezTo>
                  <a:cubicBezTo>
                    <a:pt x="646" y="1410"/>
                    <a:pt x="431" y="1183"/>
                    <a:pt x="431" y="921"/>
                  </a:cubicBezTo>
                  <a:cubicBezTo>
                    <a:pt x="431" y="789"/>
                    <a:pt x="479" y="658"/>
                    <a:pt x="574" y="562"/>
                  </a:cubicBezTo>
                  <a:cubicBezTo>
                    <a:pt x="670" y="478"/>
                    <a:pt x="789" y="419"/>
                    <a:pt x="920" y="419"/>
                  </a:cubicBezTo>
                  <a:close/>
                  <a:moveTo>
                    <a:pt x="920" y="0"/>
                  </a:moveTo>
                  <a:cubicBezTo>
                    <a:pt x="681" y="0"/>
                    <a:pt x="442" y="96"/>
                    <a:pt x="275" y="263"/>
                  </a:cubicBezTo>
                  <a:cubicBezTo>
                    <a:pt x="96" y="443"/>
                    <a:pt x="1" y="669"/>
                    <a:pt x="1" y="921"/>
                  </a:cubicBezTo>
                  <a:cubicBezTo>
                    <a:pt x="1" y="1422"/>
                    <a:pt x="418" y="1840"/>
                    <a:pt x="920" y="1840"/>
                  </a:cubicBezTo>
                  <a:cubicBezTo>
                    <a:pt x="1434" y="1829"/>
                    <a:pt x="1840" y="1422"/>
                    <a:pt x="1840" y="908"/>
                  </a:cubicBezTo>
                  <a:cubicBezTo>
                    <a:pt x="1840" y="406"/>
                    <a:pt x="1434" y="0"/>
                    <a:pt x="920" y="0"/>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354;p51">
              <a:extLst>
                <a:ext uri="{FF2B5EF4-FFF2-40B4-BE49-F238E27FC236}">
                  <a16:creationId xmlns:a16="http://schemas.microsoft.com/office/drawing/2014/main" id="{75EF2FD6-C283-4D71-8EFA-4D3AEF720C70}"/>
                </a:ext>
              </a:extLst>
            </p:cNvPr>
            <p:cNvSpPr/>
            <p:nvPr/>
          </p:nvSpPr>
          <p:spPr>
            <a:xfrm>
              <a:off x="6364925" y="2381925"/>
              <a:ext cx="96475" cy="135025"/>
            </a:xfrm>
            <a:custGeom>
              <a:avLst/>
              <a:gdLst/>
              <a:ahLst/>
              <a:cxnLst/>
              <a:rect l="l" t="t" r="r" b="b"/>
              <a:pathLst>
                <a:path w="3859" h="5401" extrusionOk="0">
                  <a:moveTo>
                    <a:pt x="0" y="1"/>
                  </a:moveTo>
                  <a:lnTo>
                    <a:pt x="0" y="4051"/>
                  </a:lnTo>
                  <a:cubicBezTo>
                    <a:pt x="222" y="3794"/>
                    <a:pt x="542" y="3656"/>
                    <a:pt x="870" y="3656"/>
                  </a:cubicBezTo>
                  <a:cubicBezTo>
                    <a:pt x="1091" y="3656"/>
                    <a:pt x="1316" y="3718"/>
                    <a:pt x="1517" y="3847"/>
                  </a:cubicBezTo>
                  <a:cubicBezTo>
                    <a:pt x="1517" y="3847"/>
                    <a:pt x="2820" y="4708"/>
                    <a:pt x="3859" y="5401"/>
                  </a:cubicBezTo>
                  <a:lnTo>
                    <a:pt x="3859" y="3131"/>
                  </a:lnTo>
                  <a:cubicBezTo>
                    <a:pt x="3835" y="3107"/>
                    <a:pt x="1804" y="1458"/>
                    <a:pt x="0" y="1"/>
                  </a:cubicBez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355;p51">
              <a:extLst>
                <a:ext uri="{FF2B5EF4-FFF2-40B4-BE49-F238E27FC236}">
                  <a16:creationId xmlns:a16="http://schemas.microsoft.com/office/drawing/2014/main" id="{CEB26D23-9F1A-4C39-ABF1-1969570A5E3E}"/>
                </a:ext>
              </a:extLst>
            </p:cNvPr>
            <p:cNvSpPr/>
            <p:nvPr/>
          </p:nvSpPr>
          <p:spPr>
            <a:xfrm>
              <a:off x="6519325" y="2314750"/>
              <a:ext cx="34075" cy="10350"/>
            </a:xfrm>
            <a:custGeom>
              <a:avLst/>
              <a:gdLst/>
              <a:ahLst/>
              <a:cxnLst/>
              <a:rect l="l" t="t" r="r" b="b"/>
              <a:pathLst>
                <a:path w="1363" h="414" extrusionOk="0">
                  <a:moveTo>
                    <a:pt x="0" y="0"/>
                  </a:moveTo>
                  <a:lnTo>
                    <a:pt x="48" y="83"/>
                  </a:lnTo>
                  <a:cubicBezTo>
                    <a:pt x="195" y="295"/>
                    <a:pt x="431" y="413"/>
                    <a:pt x="676" y="413"/>
                  </a:cubicBezTo>
                  <a:cubicBezTo>
                    <a:pt x="790" y="413"/>
                    <a:pt x="906" y="388"/>
                    <a:pt x="1016" y="335"/>
                  </a:cubicBezTo>
                  <a:cubicBezTo>
                    <a:pt x="1160" y="251"/>
                    <a:pt x="1279" y="144"/>
                    <a:pt x="1362" y="0"/>
                  </a:cubicBez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356;p51">
              <a:extLst>
                <a:ext uri="{FF2B5EF4-FFF2-40B4-BE49-F238E27FC236}">
                  <a16:creationId xmlns:a16="http://schemas.microsoft.com/office/drawing/2014/main" id="{0C018799-6601-40A9-81B0-55DCD98C7181}"/>
                </a:ext>
              </a:extLst>
            </p:cNvPr>
            <p:cNvSpPr/>
            <p:nvPr/>
          </p:nvSpPr>
          <p:spPr>
            <a:xfrm>
              <a:off x="6562325" y="2177350"/>
              <a:ext cx="15275" cy="30775"/>
            </a:xfrm>
            <a:custGeom>
              <a:avLst/>
              <a:gdLst/>
              <a:ahLst/>
              <a:cxnLst/>
              <a:rect l="l" t="t" r="r" b="b"/>
              <a:pathLst>
                <a:path w="611" h="1231" extrusionOk="0">
                  <a:moveTo>
                    <a:pt x="1" y="1"/>
                  </a:moveTo>
                  <a:lnTo>
                    <a:pt x="610" y="1231"/>
                  </a:lnTo>
                  <a:lnTo>
                    <a:pt x="610" y="1"/>
                  </a:ln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357;p51">
              <a:extLst>
                <a:ext uri="{FF2B5EF4-FFF2-40B4-BE49-F238E27FC236}">
                  <a16:creationId xmlns:a16="http://schemas.microsoft.com/office/drawing/2014/main" id="{69CB44DA-97D6-4101-A596-D81239DF3AB2}"/>
                </a:ext>
              </a:extLst>
            </p:cNvPr>
            <p:cNvSpPr/>
            <p:nvPr/>
          </p:nvSpPr>
          <p:spPr>
            <a:xfrm>
              <a:off x="6482600" y="2177350"/>
              <a:ext cx="61225" cy="95000"/>
            </a:xfrm>
            <a:custGeom>
              <a:avLst/>
              <a:gdLst/>
              <a:ahLst/>
              <a:cxnLst/>
              <a:rect l="l" t="t" r="r" b="b"/>
              <a:pathLst>
                <a:path w="2449" h="3800" extrusionOk="0">
                  <a:moveTo>
                    <a:pt x="0" y="1"/>
                  </a:moveTo>
                  <a:lnTo>
                    <a:pt x="0" y="3417"/>
                  </a:lnTo>
                  <a:lnTo>
                    <a:pt x="263" y="3800"/>
                  </a:lnTo>
                  <a:lnTo>
                    <a:pt x="2449" y="3800"/>
                  </a:lnTo>
                  <a:lnTo>
                    <a:pt x="585" y="1"/>
                  </a:ln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358;p51">
              <a:extLst>
                <a:ext uri="{FF2B5EF4-FFF2-40B4-BE49-F238E27FC236}">
                  <a16:creationId xmlns:a16="http://schemas.microsoft.com/office/drawing/2014/main" id="{4B13B188-DCCD-4286-95BA-8192156A84AE}"/>
                </a:ext>
              </a:extLst>
            </p:cNvPr>
            <p:cNvSpPr/>
            <p:nvPr/>
          </p:nvSpPr>
          <p:spPr>
            <a:xfrm>
              <a:off x="6019350" y="2487375"/>
              <a:ext cx="442050" cy="300775"/>
            </a:xfrm>
            <a:custGeom>
              <a:avLst/>
              <a:gdLst/>
              <a:ahLst/>
              <a:cxnLst/>
              <a:rect l="l" t="t" r="r" b="b"/>
              <a:pathLst>
                <a:path w="17682" h="12031" extrusionOk="0">
                  <a:moveTo>
                    <a:pt x="1972" y="0"/>
                  </a:moveTo>
                  <a:cubicBezTo>
                    <a:pt x="1625" y="263"/>
                    <a:pt x="1232" y="466"/>
                    <a:pt x="789" y="574"/>
                  </a:cubicBezTo>
                  <a:lnTo>
                    <a:pt x="1" y="776"/>
                  </a:lnTo>
                  <a:lnTo>
                    <a:pt x="300" y="1923"/>
                  </a:lnTo>
                  <a:lnTo>
                    <a:pt x="778" y="3799"/>
                  </a:lnTo>
                  <a:cubicBezTo>
                    <a:pt x="969" y="4516"/>
                    <a:pt x="1052" y="5244"/>
                    <a:pt x="1052" y="5950"/>
                  </a:cubicBezTo>
                  <a:lnTo>
                    <a:pt x="2892" y="11767"/>
                  </a:lnTo>
                  <a:lnTo>
                    <a:pt x="3478" y="10633"/>
                  </a:lnTo>
                  <a:cubicBezTo>
                    <a:pt x="3572" y="10451"/>
                    <a:pt x="3753" y="10353"/>
                    <a:pt x="3938" y="10353"/>
                  </a:cubicBezTo>
                  <a:cubicBezTo>
                    <a:pt x="4082" y="10353"/>
                    <a:pt x="4228" y="10412"/>
                    <a:pt x="4338" y="10537"/>
                  </a:cubicBezTo>
                  <a:lnTo>
                    <a:pt x="5639" y="12030"/>
                  </a:lnTo>
                  <a:lnTo>
                    <a:pt x="8220" y="11063"/>
                  </a:lnTo>
                  <a:lnTo>
                    <a:pt x="6823" y="11063"/>
                  </a:lnTo>
                  <a:lnTo>
                    <a:pt x="6823" y="3572"/>
                  </a:lnTo>
                  <a:lnTo>
                    <a:pt x="14313" y="3572"/>
                  </a:lnTo>
                  <a:lnTo>
                    <a:pt x="14313" y="9402"/>
                  </a:lnTo>
                  <a:cubicBezTo>
                    <a:pt x="14550" y="9387"/>
                    <a:pt x="14785" y="9380"/>
                    <a:pt x="15019" y="9380"/>
                  </a:cubicBezTo>
                  <a:cubicBezTo>
                    <a:pt x="15940" y="9380"/>
                    <a:pt x="16834" y="9491"/>
                    <a:pt x="17682" y="9701"/>
                  </a:cubicBezTo>
                  <a:lnTo>
                    <a:pt x="17682" y="4169"/>
                  </a:lnTo>
                  <a:cubicBezTo>
                    <a:pt x="17204" y="3763"/>
                    <a:pt x="16917" y="3476"/>
                    <a:pt x="16929" y="3476"/>
                  </a:cubicBezTo>
                  <a:lnTo>
                    <a:pt x="14110" y="1613"/>
                  </a:lnTo>
                  <a:cubicBezTo>
                    <a:pt x="13919" y="1493"/>
                    <a:pt x="13776" y="1326"/>
                    <a:pt x="13680" y="1135"/>
                  </a:cubicBezTo>
                  <a:lnTo>
                    <a:pt x="1972" y="1135"/>
                  </a:lnTo>
                  <a:lnTo>
                    <a:pt x="1972" y="0"/>
                  </a:ln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359;p51">
              <a:extLst>
                <a:ext uri="{FF2B5EF4-FFF2-40B4-BE49-F238E27FC236}">
                  <a16:creationId xmlns:a16="http://schemas.microsoft.com/office/drawing/2014/main" id="{6AA41CA1-FD18-46E8-83AE-F8589744DC4F}"/>
                </a:ext>
              </a:extLst>
            </p:cNvPr>
            <p:cNvSpPr/>
            <p:nvPr/>
          </p:nvSpPr>
          <p:spPr>
            <a:xfrm>
              <a:off x="6232325" y="2619075"/>
              <a:ext cx="102450" cy="102475"/>
            </a:xfrm>
            <a:custGeom>
              <a:avLst/>
              <a:gdLst/>
              <a:ahLst/>
              <a:cxnLst/>
              <a:rect l="l" t="t" r="r" b="b"/>
              <a:pathLst>
                <a:path w="4098" h="4099" extrusionOk="0">
                  <a:moveTo>
                    <a:pt x="0" y="0"/>
                  </a:moveTo>
                  <a:lnTo>
                    <a:pt x="0" y="4098"/>
                  </a:lnTo>
                  <a:lnTo>
                    <a:pt x="4097" y="4098"/>
                  </a:lnTo>
                  <a:lnTo>
                    <a:pt x="4097" y="0"/>
                  </a:ln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360;p51">
              <a:extLst>
                <a:ext uri="{FF2B5EF4-FFF2-40B4-BE49-F238E27FC236}">
                  <a16:creationId xmlns:a16="http://schemas.microsoft.com/office/drawing/2014/main" id="{BEC6F468-0308-4216-9C2D-503FCF0EF46F}"/>
                </a:ext>
              </a:extLst>
            </p:cNvPr>
            <p:cNvSpPr/>
            <p:nvPr/>
          </p:nvSpPr>
          <p:spPr>
            <a:xfrm>
              <a:off x="5470125" y="2081175"/>
              <a:ext cx="20025" cy="4500"/>
            </a:xfrm>
            <a:custGeom>
              <a:avLst/>
              <a:gdLst/>
              <a:ahLst/>
              <a:cxnLst/>
              <a:rect l="l" t="t" r="r" b="b"/>
              <a:pathLst>
                <a:path w="801" h="180" extrusionOk="0">
                  <a:moveTo>
                    <a:pt x="0" y="1"/>
                  </a:moveTo>
                  <a:cubicBezTo>
                    <a:pt x="263" y="36"/>
                    <a:pt x="514" y="97"/>
                    <a:pt x="753" y="180"/>
                  </a:cubicBezTo>
                  <a:cubicBezTo>
                    <a:pt x="765" y="120"/>
                    <a:pt x="789" y="60"/>
                    <a:pt x="800" y="1"/>
                  </a:cubicBez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361;p51">
              <a:extLst>
                <a:ext uri="{FF2B5EF4-FFF2-40B4-BE49-F238E27FC236}">
                  <a16:creationId xmlns:a16="http://schemas.microsoft.com/office/drawing/2014/main" id="{D8FC09DC-A387-45F9-AD29-CF42D62D95BA}"/>
                </a:ext>
              </a:extLst>
            </p:cNvPr>
            <p:cNvSpPr/>
            <p:nvPr/>
          </p:nvSpPr>
          <p:spPr>
            <a:xfrm>
              <a:off x="6497525" y="2619975"/>
              <a:ext cx="103975" cy="100975"/>
            </a:xfrm>
            <a:custGeom>
              <a:avLst/>
              <a:gdLst/>
              <a:ahLst/>
              <a:cxnLst/>
              <a:rect l="l" t="t" r="r" b="b"/>
              <a:pathLst>
                <a:path w="4159" h="4039" extrusionOk="0">
                  <a:moveTo>
                    <a:pt x="1" y="1"/>
                  </a:moveTo>
                  <a:lnTo>
                    <a:pt x="1" y="4039"/>
                  </a:lnTo>
                  <a:cubicBezTo>
                    <a:pt x="359" y="3561"/>
                    <a:pt x="861" y="3178"/>
                    <a:pt x="1470" y="2975"/>
                  </a:cubicBezTo>
                  <a:lnTo>
                    <a:pt x="4158" y="2043"/>
                  </a:lnTo>
                  <a:lnTo>
                    <a:pt x="4134" y="1888"/>
                  </a:lnTo>
                  <a:cubicBezTo>
                    <a:pt x="2701" y="1708"/>
                    <a:pt x="1195" y="848"/>
                    <a:pt x="1" y="1"/>
                  </a:cubicBez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362;p51">
              <a:extLst>
                <a:ext uri="{FF2B5EF4-FFF2-40B4-BE49-F238E27FC236}">
                  <a16:creationId xmlns:a16="http://schemas.microsoft.com/office/drawing/2014/main" id="{BF03827B-A7A4-428B-B699-15970F459DE9}"/>
                </a:ext>
              </a:extLst>
            </p:cNvPr>
            <p:cNvSpPr/>
            <p:nvPr/>
          </p:nvSpPr>
          <p:spPr>
            <a:xfrm>
              <a:off x="5998450" y="2081175"/>
              <a:ext cx="811200" cy="525675"/>
            </a:xfrm>
            <a:custGeom>
              <a:avLst/>
              <a:gdLst/>
              <a:ahLst/>
              <a:cxnLst/>
              <a:rect l="l" t="t" r="r" b="b"/>
              <a:pathLst>
                <a:path w="32448" h="21027" extrusionOk="0">
                  <a:moveTo>
                    <a:pt x="0" y="1"/>
                  </a:moveTo>
                  <a:cubicBezTo>
                    <a:pt x="1470" y="1960"/>
                    <a:pt x="2318" y="4421"/>
                    <a:pt x="2808" y="6583"/>
                  </a:cubicBezTo>
                  <a:lnTo>
                    <a:pt x="2808" y="5532"/>
                  </a:lnTo>
                  <a:lnTo>
                    <a:pt x="14659" y="5532"/>
                  </a:lnTo>
                  <a:lnTo>
                    <a:pt x="14659" y="9020"/>
                  </a:lnTo>
                  <a:lnTo>
                    <a:pt x="18183" y="11887"/>
                  </a:lnTo>
                  <a:cubicBezTo>
                    <a:pt x="18285" y="11971"/>
                    <a:pt x="18408" y="12013"/>
                    <a:pt x="18530" y="12013"/>
                  </a:cubicBezTo>
                  <a:cubicBezTo>
                    <a:pt x="18652" y="12013"/>
                    <a:pt x="18775" y="11971"/>
                    <a:pt x="18876" y="11887"/>
                  </a:cubicBezTo>
                  <a:lnTo>
                    <a:pt x="19019" y="11780"/>
                  </a:lnTo>
                  <a:cubicBezTo>
                    <a:pt x="19258" y="11577"/>
                    <a:pt x="19306" y="11242"/>
                    <a:pt x="19127" y="10992"/>
                  </a:cubicBezTo>
                  <a:lnTo>
                    <a:pt x="17981" y="9343"/>
                  </a:lnTo>
                  <a:lnTo>
                    <a:pt x="17657" y="9343"/>
                  </a:lnTo>
                  <a:lnTo>
                    <a:pt x="17657" y="8889"/>
                  </a:lnTo>
                  <a:lnTo>
                    <a:pt x="14886" y="4934"/>
                  </a:lnTo>
                  <a:cubicBezTo>
                    <a:pt x="14527" y="4445"/>
                    <a:pt x="14575" y="3728"/>
                    <a:pt x="15029" y="3334"/>
                  </a:cubicBezTo>
                  <a:cubicBezTo>
                    <a:pt x="15256" y="3142"/>
                    <a:pt x="15527" y="3051"/>
                    <a:pt x="15794" y="3051"/>
                  </a:cubicBezTo>
                  <a:cubicBezTo>
                    <a:pt x="16161" y="3051"/>
                    <a:pt x="16522" y="3224"/>
                    <a:pt x="16750" y="3549"/>
                  </a:cubicBezTo>
                  <a:lnTo>
                    <a:pt x="17657" y="4827"/>
                  </a:lnTo>
                  <a:lnTo>
                    <a:pt x="17657" y="2139"/>
                  </a:lnTo>
                  <a:lnTo>
                    <a:pt x="19282" y="2139"/>
                  </a:lnTo>
                  <a:cubicBezTo>
                    <a:pt x="19295" y="1757"/>
                    <a:pt x="19473" y="1398"/>
                    <a:pt x="19820" y="1183"/>
                  </a:cubicBezTo>
                  <a:cubicBezTo>
                    <a:pt x="20012" y="1062"/>
                    <a:pt x="20225" y="1005"/>
                    <a:pt x="20435" y="1005"/>
                  </a:cubicBezTo>
                  <a:cubicBezTo>
                    <a:pt x="20864" y="1005"/>
                    <a:pt x="21280" y="1244"/>
                    <a:pt x="21480" y="1661"/>
                  </a:cubicBezTo>
                  <a:lnTo>
                    <a:pt x="21719" y="2139"/>
                  </a:lnTo>
                  <a:lnTo>
                    <a:pt x="24862" y="2139"/>
                  </a:lnTo>
                  <a:lnTo>
                    <a:pt x="24862" y="8244"/>
                  </a:lnTo>
                  <a:cubicBezTo>
                    <a:pt x="25005" y="8375"/>
                    <a:pt x="25160" y="8494"/>
                    <a:pt x="25327" y="8579"/>
                  </a:cubicBezTo>
                  <a:cubicBezTo>
                    <a:pt x="25420" y="8626"/>
                    <a:pt x="25515" y="8648"/>
                    <a:pt x="25607" y="8648"/>
                  </a:cubicBezTo>
                  <a:cubicBezTo>
                    <a:pt x="25977" y="8648"/>
                    <a:pt x="26296" y="8297"/>
                    <a:pt x="26200" y="7886"/>
                  </a:cubicBezTo>
                  <a:lnTo>
                    <a:pt x="25483" y="4971"/>
                  </a:lnTo>
                  <a:cubicBezTo>
                    <a:pt x="25340" y="4373"/>
                    <a:pt x="25638" y="3728"/>
                    <a:pt x="26211" y="3525"/>
                  </a:cubicBezTo>
                  <a:cubicBezTo>
                    <a:pt x="26338" y="3481"/>
                    <a:pt x="26467" y="3460"/>
                    <a:pt x="26594" y="3460"/>
                  </a:cubicBezTo>
                  <a:cubicBezTo>
                    <a:pt x="27121" y="3460"/>
                    <a:pt x="27606" y="3819"/>
                    <a:pt x="27740" y="4349"/>
                  </a:cubicBezTo>
                  <a:lnTo>
                    <a:pt x="29425" y="10681"/>
                  </a:lnTo>
                  <a:cubicBezTo>
                    <a:pt x="31241" y="15985"/>
                    <a:pt x="31576" y="19700"/>
                    <a:pt x="31647" y="21027"/>
                  </a:cubicBezTo>
                  <a:cubicBezTo>
                    <a:pt x="31852" y="20980"/>
                    <a:pt x="32063" y="20963"/>
                    <a:pt x="32271" y="20963"/>
                  </a:cubicBezTo>
                  <a:cubicBezTo>
                    <a:pt x="32330" y="20963"/>
                    <a:pt x="32389" y="20964"/>
                    <a:pt x="32447" y="20967"/>
                  </a:cubicBezTo>
                  <a:lnTo>
                    <a:pt x="32447" y="1"/>
                  </a:ln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363;p51">
              <a:extLst>
                <a:ext uri="{FF2B5EF4-FFF2-40B4-BE49-F238E27FC236}">
                  <a16:creationId xmlns:a16="http://schemas.microsoft.com/office/drawing/2014/main" id="{6A39CEB8-6A85-4284-B6E3-C2E0CA559045}"/>
                </a:ext>
              </a:extLst>
            </p:cNvPr>
            <p:cNvSpPr/>
            <p:nvPr/>
          </p:nvSpPr>
          <p:spPr>
            <a:xfrm>
              <a:off x="6068650" y="2219450"/>
              <a:ext cx="296300" cy="296300"/>
            </a:xfrm>
            <a:custGeom>
              <a:avLst/>
              <a:gdLst/>
              <a:ahLst/>
              <a:cxnLst/>
              <a:rect l="l" t="t" r="r" b="b"/>
              <a:pathLst>
                <a:path w="11852" h="11852" extrusionOk="0">
                  <a:moveTo>
                    <a:pt x="0" y="1"/>
                  </a:moveTo>
                  <a:lnTo>
                    <a:pt x="0" y="1052"/>
                  </a:lnTo>
                  <a:cubicBezTo>
                    <a:pt x="609" y="3812"/>
                    <a:pt x="633" y="6046"/>
                    <a:pt x="633" y="6046"/>
                  </a:cubicBezTo>
                  <a:cubicBezTo>
                    <a:pt x="598" y="6058"/>
                    <a:pt x="561" y="6058"/>
                    <a:pt x="526" y="6070"/>
                  </a:cubicBezTo>
                  <a:cubicBezTo>
                    <a:pt x="813" y="6428"/>
                    <a:pt x="1039" y="6847"/>
                    <a:pt x="1159" y="7324"/>
                  </a:cubicBezTo>
                  <a:cubicBezTo>
                    <a:pt x="1493" y="8626"/>
                    <a:pt x="991" y="9940"/>
                    <a:pt x="0" y="10717"/>
                  </a:cubicBezTo>
                  <a:lnTo>
                    <a:pt x="0" y="11852"/>
                  </a:lnTo>
                  <a:lnTo>
                    <a:pt x="11708" y="11852"/>
                  </a:lnTo>
                  <a:cubicBezTo>
                    <a:pt x="11528" y="11517"/>
                    <a:pt x="11504" y="11123"/>
                    <a:pt x="11684" y="10777"/>
                  </a:cubicBezTo>
                  <a:cubicBezTo>
                    <a:pt x="11732" y="10693"/>
                    <a:pt x="11791" y="10622"/>
                    <a:pt x="11851" y="10550"/>
                  </a:cubicBezTo>
                  <a:lnTo>
                    <a:pt x="11851" y="6500"/>
                  </a:lnTo>
                  <a:cubicBezTo>
                    <a:pt x="10967" y="5783"/>
                    <a:pt x="10143" y="5114"/>
                    <a:pt x="9629" y="4696"/>
                  </a:cubicBezTo>
                  <a:lnTo>
                    <a:pt x="9629" y="9642"/>
                  </a:lnTo>
                  <a:lnTo>
                    <a:pt x="2210" y="9642"/>
                  </a:lnTo>
                  <a:lnTo>
                    <a:pt x="2210" y="2211"/>
                  </a:lnTo>
                  <a:lnTo>
                    <a:pt x="9629" y="2211"/>
                  </a:lnTo>
                  <a:lnTo>
                    <a:pt x="9629" y="2342"/>
                  </a:lnTo>
                  <a:cubicBezTo>
                    <a:pt x="9709" y="2331"/>
                    <a:pt x="9788" y="2325"/>
                    <a:pt x="9868" y="2325"/>
                  </a:cubicBezTo>
                  <a:cubicBezTo>
                    <a:pt x="10206" y="2325"/>
                    <a:pt x="10538" y="2428"/>
                    <a:pt x="10800" y="2641"/>
                  </a:cubicBezTo>
                  <a:lnTo>
                    <a:pt x="11851" y="3489"/>
                  </a:lnTo>
                  <a:lnTo>
                    <a:pt x="11851" y="1"/>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364;p51">
              <a:extLst>
                <a:ext uri="{FF2B5EF4-FFF2-40B4-BE49-F238E27FC236}">
                  <a16:creationId xmlns:a16="http://schemas.microsoft.com/office/drawing/2014/main" id="{2C76DBF2-2656-4875-BBA9-70C5A490F8A7}"/>
                </a:ext>
              </a:extLst>
            </p:cNvPr>
            <p:cNvSpPr/>
            <p:nvPr/>
          </p:nvSpPr>
          <p:spPr>
            <a:xfrm>
              <a:off x="6123875" y="2274725"/>
              <a:ext cx="185525" cy="185800"/>
            </a:xfrm>
            <a:custGeom>
              <a:avLst/>
              <a:gdLst/>
              <a:ahLst/>
              <a:cxnLst/>
              <a:rect l="l" t="t" r="r" b="b"/>
              <a:pathLst>
                <a:path w="7421" h="7432" extrusionOk="0">
                  <a:moveTo>
                    <a:pt x="1" y="0"/>
                  </a:moveTo>
                  <a:lnTo>
                    <a:pt x="1" y="7431"/>
                  </a:lnTo>
                  <a:lnTo>
                    <a:pt x="7420" y="7431"/>
                  </a:lnTo>
                  <a:lnTo>
                    <a:pt x="7420" y="2485"/>
                  </a:lnTo>
                  <a:cubicBezTo>
                    <a:pt x="7097" y="2222"/>
                    <a:pt x="6906" y="2067"/>
                    <a:pt x="6906" y="2067"/>
                  </a:cubicBezTo>
                  <a:cubicBezTo>
                    <a:pt x="6404" y="1660"/>
                    <a:pt x="6333" y="920"/>
                    <a:pt x="6739" y="418"/>
                  </a:cubicBezTo>
                  <a:cubicBezTo>
                    <a:pt x="6930" y="263"/>
                    <a:pt x="7169" y="168"/>
                    <a:pt x="7420" y="131"/>
                  </a:cubicBezTo>
                  <a:lnTo>
                    <a:pt x="7420" y="0"/>
                  </a:lnTo>
                  <a:close/>
                </a:path>
              </a:pathLst>
            </a:custGeom>
            <a:solidFill>
              <a:srgbClr val="ECF1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365;p51">
              <a:extLst>
                <a:ext uri="{FF2B5EF4-FFF2-40B4-BE49-F238E27FC236}">
                  <a16:creationId xmlns:a16="http://schemas.microsoft.com/office/drawing/2014/main" id="{FF5D002D-358E-4716-B281-62AE4F03F9F9}"/>
                </a:ext>
              </a:extLst>
            </p:cNvPr>
            <p:cNvSpPr/>
            <p:nvPr/>
          </p:nvSpPr>
          <p:spPr>
            <a:xfrm>
              <a:off x="6439875" y="2134625"/>
              <a:ext cx="57375" cy="128175"/>
            </a:xfrm>
            <a:custGeom>
              <a:avLst/>
              <a:gdLst/>
              <a:ahLst/>
              <a:cxnLst/>
              <a:rect l="l" t="t" r="r" b="b"/>
              <a:pathLst>
                <a:path w="2295" h="5127" extrusionOk="0">
                  <a:moveTo>
                    <a:pt x="0" y="1"/>
                  </a:moveTo>
                  <a:lnTo>
                    <a:pt x="0" y="2689"/>
                  </a:lnTo>
                  <a:lnTo>
                    <a:pt x="1709" y="5126"/>
                  </a:lnTo>
                  <a:lnTo>
                    <a:pt x="1709" y="1710"/>
                  </a:lnTo>
                  <a:lnTo>
                    <a:pt x="2294" y="1710"/>
                  </a:lnTo>
                  <a:lnTo>
                    <a:pt x="1757" y="611"/>
                  </a:lnTo>
                  <a:cubicBezTo>
                    <a:pt x="1662" y="420"/>
                    <a:pt x="1625" y="204"/>
                    <a:pt x="1625"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366;p51">
              <a:extLst>
                <a:ext uri="{FF2B5EF4-FFF2-40B4-BE49-F238E27FC236}">
                  <a16:creationId xmlns:a16="http://schemas.microsoft.com/office/drawing/2014/main" id="{168E6D72-A444-4E1E-914C-8F61A3C6CCB2}"/>
                </a:ext>
              </a:extLst>
            </p:cNvPr>
            <p:cNvSpPr/>
            <p:nvPr/>
          </p:nvSpPr>
          <p:spPr>
            <a:xfrm>
              <a:off x="6541425" y="2134625"/>
              <a:ext cx="78575" cy="152675"/>
            </a:xfrm>
            <a:custGeom>
              <a:avLst/>
              <a:gdLst/>
              <a:ahLst/>
              <a:cxnLst/>
              <a:rect l="l" t="t" r="r" b="b"/>
              <a:pathLst>
                <a:path w="3143" h="6107" extrusionOk="0">
                  <a:moveTo>
                    <a:pt x="0" y="1"/>
                  </a:moveTo>
                  <a:lnTo>
                    <a:pt x="837" y="1710"/>
                  </a:lnTo>
                  <a:lnTo>
                    <a:pt x="1446" y="1710"/>
                  </a:lnTo>
                  <a:lnTo>
                    <a:pt x="1446" y="2940"/>
                  </a:lnTo>
                  <a:lnTo>
                    <a:pt x="2700" y="5520"/>
                  </a:lnTo>
                  <a:cubicBezTo>
                    <a:pt x="2808" y="5735"/>
                    <a:pt x="2963" y="5939"/>
                    <a:pt x="3143" y="6106"/>
                  </a:cubicBezTo>
                  <a:lnTo>
                    <a:pt x="3143" y="1"/>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367;p51">
              <a:extLst>
                <a:ext uri="{FF2B5EF4-FFF2-40B4-BE49-F238E27FC236}">
                  <a16:creationId xmlns:a16="http://schemas.microsoft.com/office/drawing/2014/main" id="{A44ED446-B85E-4149-9C08-5F269038A8EB}"/>
                </a:ext>
              </a:extLst>
            </p:cNvPr>
            <p:cNvSpPr/>
            <p:nvPr/>
          </p:nvSpPr>
          <p:spPr>
            <a:xfrm>
              <a:off x="6489175" y="2272325"/>
              <a:ext cx="68700" cy="42450"/>
            </a:xfrm>
            <a:custGeom>
              <a:avLst/>
              <a:gdLst/>
              <a:ahLst/>
              <a:cxnLst/>
              <a:rect l="l" t="t" r="r" b="b"/>
              <a:pathLst>
                <a:path w="2748" h="1698" extrusionOk="0">
                  <a:moveTo>
                    <a:pt x="0" y="1"/>
                  </a:moveTo>
                  <a:lnTo>
                    <a:pt x="1206" y="1697"/>
                  </a:lnTo>
                  <a:lnTo>
                    <a:pt x="2568" y="1697"/>
                  </a:lnTo>
                  <a:cubicBezTo>
                    <a:pt x="2724" y="1458"/>
                    <a:pt x="2748" y="1148"/>
                    <a:pt x="2616" y="872"/>
                  </a:cubicBezTo>
                  <a:lnTo>
                    <a:pt x="2186" y="1"/>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368;p51">
              <a:extLst>
                <a:ext uri="{FF2B5EF4-FFF2-40B4-BE49-F238E27FC236}">
                  <a16:creationId xmlns:a16="http://schemas.microsoft.com/office/drawing/2014/main" id="{BEA9BC6B-FF45-4A28-9D2A-05F3FDEFCBBC}"/>
                </a:ext>
              </a:extLst>
            </p:cNvPr>
            <p:cNvSpPr/>
            <p:nvPr/>
          </p:nvSpPr>
          <p:spPr>
            <a:xfrm>
              <a:off x="6439875" y="2303400"/>
              <a:ext cx="8100" cy="11375"/>
            </a:xfrm>
            <a:custGeom>
              <a:avLst/>
              <a:gdLst/>
              <a:ahLst/>
              <a:cxnLst/>
              <a:rect l="l" t="t" r="r" b="b"/>
              <a:pathLst>
                <a:path w="324" h="455" extrusionOk="0">
                  <a:moveTo>
                    <a:pt x="0" y="0"/>
                  </a:moveTo>
                  <a:lnTo>
                    <a:pt x="0" y="454"/>
                  </a:lnTo>
                  <a:lnTo>
                    <a:pt x="324" y="454"/>
                  </a:lnTo>
                  <a:lnTo>
                    <a:pt x="0" y="0"/>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369;p51">
              <a:extLst>
                <a:ext uri="{FF2B5EF4-FFF2-40B4-BE49-F238E27FC236}">
                  <a16:creationId xmlns:a16="http://schemas.microsoft.com/office/drawing/2014/main" id="{4F631DAF-D8D1-4AEE-92D3-34C8941BFE7B}"/>
                </a:ext>
              </a:extLst>
            </p:cNvPr>
            <p:cNvSpPr/>
            <p:nvPr/>
          </p:nvSpPr>
          <p:spPr>
            <a:xfrm>
              <a:off x="6189900" y="2576650"/>
              <a:ext cx="187275" cy="187300"/>
            </a:xfrm>
            <a:custGeom>
              <a:avLst/>
              <a:gdLst/>
              <a:ahLst/>
              <a:cxnLst/>
              <a:rect l="l" t="t" r="r" b="b"/>
              <a:pathLst>
                <a:path w="7491" h="7492" extrusionOk="0">
                  <a:moveTo>
                    <a:pt x="5794" y="1697"/>
                  </a:moveTo>
                  <a:lnTo>
                    <a:pt x="5794" y="5795"/>
                  </a:lnTo>
                  <a:lnTo>
                    <a:pt x="1697" y="5795"/>
                  </a:lnTo>
                  <a:lnTo>
                    <a:pt x="1697" y="1697"/>
                  </a:lnTo>
                  <a:close/>
                  <a:moveTo>
                    <a:pt x="1" y="1"/>
                  </a:moveTo>
                  <a:lnTo>
                    <a:pt x="1" y="7492"/>
                  </a:lnTo>
                  <a:lnTo>
                    <a:pt x="1398" y="7492"/>
                  </a:lnTo>
                  <a:lnTo>
                    <a:pt x="3668" y="6632"/>
                  </a:lnTo>
                  <a:cubicBezTo>
                    <a:pt x="4947" y="6154"/>
                    <a:pt x="6237" y="5891"/>
                    <a:pt x="7491" y="5831"/>
                  </a:cubicBezTo>
                  <a:lnTo>
                    <a:pt x="7491" y="1"/>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370;p51">
              <a:extLst>
                <a:ext uri="{FF2B5EF4-FFF2-40B4-BE49-F238E27FC236}">
                  <a16:creationId xmlns:a16="http://schemas.microsoft.com/office/drawing/2014/main" id="{A57C64CD-EEA5-4A96-8FD9-EBDC20B0A13E}"/>
                </a:ext>
              </a:extLst>
            </p:cNvPr>
            <p:cNvSpPr/>
            <p:nvPr/>
          </p:nvSpPr>
          <p:spPr>
            <a:xfrm>
              <a:off x="6461375" y="2591600"/>
              <a:ext cx="36175" cy="146075"/>
            </a:xfrm>
            <a:custGeom>
              <a:avLst/>
              <a:gdLst/>
              <a:ahLst/>
              <a:cxnLst/>
              <a:rect l="l" t="t" r="r" b="b"/>
              <a:pathLst>
                <a:path w="1447" h="5843" extrusionOk="0">
                  <a:moveTo>
                    <a:pt x="1" y="0"/>
                  </a:moveTo>
                  <a:lnTo>
                    <a:pt x="1" y="5532"/>
                  </a:lnTo>
                  <a:cubicBezTo>
                    <a:pt x="359" y="5615"/>
                    <a:pt x="717" y="5723"/>
                    <a:pt x="1052" y="5843"/>
                  </a:cubicBezTo>
                  <a:cubicBezTo>
                    <a:pt x="1160" y="5604"/>
                    <a:pt x="1291" y="5376"/>
                    <a:pt x="1447" y="5174"/>
                  </a:cubicBezTo>
                  <a:lnTo>
                    <a:pt x="1447" y="1136"/>
                  </a:lnTo>
                  <a:cubicBezTo>
                    <a:pt x="873" y="729"/>
                    <a:pt x="371" y="323"/>
                    <a:pt x="1" y="0"/>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371;p51">
              <a:extLst>
                <a:ext uri="{FF2B5EF4-FFF2-40B4-BE49-F238E27FC236}">
                  <a16:creationId xmlns:a16="http://schemas.microsoft.com/office/drawing/2014/main" id="{512B96D3-585C-43C7-89AD-4942544E4A2F}"/>
                </a:ext>
              </a:extLst>
            </p:cNvPr>
            <p:cNvSpPr/>
            <p:nvPr/>
          </p:nvSpPr>
          <p:spPr>
            <a:xfrm>
              <a:off x="6461375" y="2460175"/>
              <a:ext cx="31925" cy="64700"/>
            </a:xfrm>
            <a:custGeom>
              <a:avLst/>
              <a:gdLst/>
              <a:ahLst/>
              <a:cxnLst/>
              <a:rect l="l" t="t" r="r" b="b"/>
              <a:pathLst>
                <a:path w="1277" h="2588" extrusionOk="0">
                  <a:moveTo>
                    <a:pt x="1" y="1"/>
                  </a:moveTo>
                  <a:lnTo>
                    <a:pt x="1" y="2271"/>
                  </a:lnTo>
                  <a:cubicBezTo>
                    <a:pt x="109" y="2342"/>
                    <a:pt x="228" y="2414"/>
                    <a:pt x="335" y="2486"/>
                  </a:cubicBezTo>
                  <a:cubicBezTo>
                    <a:pt x="439" y="2556"/>
                    <a:pt x="549" y="2588"/>
                    <a:pt x="656" y="2588"/>
                  </a:cubicBezTo>
                  <a:cubicBezTo>
                    <a:pt x="983" y="2588"/>
                    <a:pt x="1276" y="2296"/>
                    <a:pt x="1232" y="1936"/>
                  </a:cubicBezTo>
                  <a:lnTo>
                    <a:pt x="1232" y="1936"/>
                  </a:lnTo>
                  <a:cubicBezTo>
                    <a:pt x="1100" y="1948"/>
                    <a:pt x="1017" y="1960"/>
                    <a:pt x="1017" y="1960"/>
                  </a:cubicBezTo>
                  <a:cubicBezTo>
                    <a:pt x="992" y="1964"/>
                    <a:pt x="967" y="1966"/>
                    <a:pt x="943" y="1966"/>
                  </a:cubicBezTo>
                  <a:cubicBezTo>
                    <a:pt x="735" y="1966"/>
                    <a:pt x="559" y="1828"/>
                    <a:pt x="526" y="1614"/>
                  </a:cubicBezTo>
                  <a:cubicBezTo>
                    <a:pt x="479" y="1386"/>
                    <a:pt x="634" y="1160"/>
                    <a:pt x="873" y="1124"/>
                  </a:cubicBezTo>
                  <a:lnTo>
                    <a:pt x="897" y="1124"/>
                  </a:lnTo>
                  <a:cubicBezTo>
                    <a:pt x="646" y="682"/>
                    <a:pt x="311" y="300"/>
                    <a:pt x="1"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372;p51">
              <a:extLst>
                <a:ext uri="{FF2B5EF4-FFF2-40B4-BE49-F238E27FC236}">
                  <a16:creationId xmlns:a16="http://schemas.microsoft.com/office/drawing/2014/main" id="{DAF98E32-EEAB-4F43-9F75-B547A0BD8F78}"/>
                </a:ext>
              </a:extLst>
            </p:cNvPr>
            <p:cNvSpPr/>
            <p:nvPr/>
          </p:nvSpPr>
          <p:spPr>
            <a:xfrm>
              <a:off x="5663050" y="2964325"/>
              <a:ext cx="216875" cy="210600"/>
            </a:xfrm>
            <a:custGeom>
              <a:avLst/>
              <a:gdLst/>
              <a:ahLst/>
              <a:cxnLst/>
              <a:rect l="l" t="t" r="r" b="b"/>
              <a:pathLst>
                <a:path w="8675" h="8424" extrusionOk="0">
                  <a:moveTo>
                    <a:pt x="1817" y="1"/>
                  </a:moveTo>
                  <a:cubicBezTo>
                    <a:pt x="1183" y="359"/>
                    <a:pt x="574" y="754"/>
                    <a:pt x="1" y="1171"/>
                  </a:cubicBezTo>
                  <a:cubicBezTo>
                    <a:pt x="1565" y="1888"/>
                    <a:pt x="2664" y="3477"/>
                    <a:pt x="2664" y="5317"/>
                  </a:cubicBezTo>
                  <a:cubicBezTo>
                    <a:pt x="2664" y="6523"/>
                    <a:pt x="2199" y="7611"/>
                    <a:pt x="1434" y="8423"/>
                  </a:cubicBezTo>
                  <a:lnTo>
                    <a:pt x="8674" y="8423"/>
                  </a:lnTo>
                  <a:cubicBezTo>
                    <a:pt x="8662" y="8411"/>
                    <a:pt x="8638" y="8399"/>
                    <a:pt x="8614" y="8387"/>
                  </a:cubicBezTo>
                  <a:lnTo>
                    <a:pt x="2701" y="3704"/>
                  </a:lnTo>
                  <a:lnTo>
                    <a:pt x="1817"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373;p51">
              <a:extLst>
                <a:ext uri="{FF2B5EF4-FFF2-40B4-BE49-F238E27FC236}">
                  <a16:creationId xmlns:a16="http://schemas.microsoft.com/office/drawing/2014/main" id="{30BE345B-A297-49C2-8290-62CE840EE3D3}"/>
                </a:ext>
              </a:extLst>
            </p:cNvPr>
            <p:cNvSpPr/>
            <p:nvPr/>
          </p:nvSpPr>
          <p:spPr>
            <a:xfrm>
              <a:off x="6476625" y="3090075"/>
              <a:ext cx="49600" cy="84850"/>
            </a:xfrm>
            <a:custGeom>
              <a:avLst/>
              <a:gdLst/>
              <a:ahLst/>
              <a:cxnLst/>
              <a:rect l="l" t="t" r="r" b="b"/>
              <a:pathLst>
                <a:path w="1984" h="3394" extrusionOk="0">
                  <a:moveTo>
                    <a:pt x="1207" y="1"/>
                  </a:moveTo>
                  <a:cubicBezTo>
                    <a:pt x="1219" y="96"/>
                    <a:pt x="1219" y="192"/>
                    <a:pt x="1219" y="287"/>
                  </a:cubicBezTo>
                  <a:cubicBezTo>
                    <a:pt x="1219" y="1493"/>
                    <a:pt x="753" y="2581"/>
                    <a:pt x="0" y="3393"/>
                  </a:cubicBezTo>
                  <a:lnTo>
                    <a:pt x="1984" y="3393"/>
                  </a:lnTo>
                  <a:lnTo>
                    <a:pt x="1207"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374;p51">
              <a:extLst>
                <a:ext uri="{FF2B5EF4-FFF2-40B4-BE49-F238E27FC236}">
                  <a16:creationId xmlns:a16="http://schemas.microsoft.com/office/drawing/2014/main" id="{0562A789-6160-490E-ABC5-B8F34748F6B3}"/>
                </a:ext>
              </a:extLst>
            </p:cNvPr>
            <p:cNvSpPr/>
            <p:nvPr/>
          </p:nvSpPr>
          <p:spPr>
            <a:xfrm>
              <a:off x="6086575" y="2721875"/>
              <a:ext cx="411875" cy="453050"/>
            </a:xfrm>
            <a:custGeom>
              <a:avLst/>
              <a:gdLst/>
              <a:ahLst/>
              <a:cxnLst/>
              <a:rect l="l" t="t" r="r" b="b"/>
              <a:pathLst>
                <a:path w="16475" h="18122" extrusionOk="0">
                  <a:moveTo>
                    <a:pt x="12330" y="0"/>
                  </a:moveTo>
                  <a:cubicBezTo>
                    <a:pt x="12096" y="0"/>
                    <a:pt x="11861" y="7"/>
                    <a:pt x="11624" y="22"/>
                  </a:cubicBezTo>
                  <a:lnTo>
                    <a:pt x="11624" y="1683"/>
                  </a:lnTo>
                  <a:lnTo>
                    <a:pt x="5531" y="1683"/>
                  </a:lnTo>
                  <a:lnTo>
                    <a:pt x="2950" y="2650"/>
                  </a:lnTo>
                  <a:lnTo>
                    <a:pt x="5770" y="5876"/>
                  </a:lnTo>
                  <a:lnTo>
                    <a:pt x="3333" y="13821"/>
                  </a:lnTo>
                  <a:cubicBezTo>
                    <a:pt x="3191" y="14283"/>
                    <a:pt x="2757" y="14573"/>
                    <a:pt x="2298" y="14573"/>
                  </a:cubicBezTo>
                  <a:cubicBezTo>
                    <a:pt x="2141" y="14573"/>
                    <a:pt x="1980" y="14539"/>
                    <a:pt x="1828" y="14466"/>
                  </a:cubicBezTo>
                  <a:lnTo>
                    <a:pt x="1135" y="14119"/>
                  </a:lnTo>
                  <a:lnTo>
                    <a:pt x="1135" y="14119"/>
                  </a:lnTo>
                  <a:cubicBezTo>
                    <a:pt x="1195" y="14405"/>
                    <a:pt x="1230" y="14705"/>
                    <a:pt x="1230" y="15015"/>
                  </a:cubicBezTo>
                  <a:cubicBezTo>
                    <a:pt x="1230" y="16221"/>
                    <a:pt x="765" y="17309"/>
                    <a:pt x="0" y="18121"/>
                  </a:cubicBezTo>
                  <a:lnTo>
                    <a:pt x="8924" y="18121"/>
                  </a:lnTo>
                  <a:cubicBezTo>
                    <a:pt x="8159" y="17309"/>
                    <a:pt x="7694" y="16221"/>
                    <a:pt x="7694" y="15015"/>
                  </a:cubicBezTo>
                  <a:cubicBezTo>
                    <a:pt x="7694" y="12494"/>
                    <a:pt x="9736" y="10452"/>
                    <a:pt x="12257" y="10452"/>
                  </a:cubicBezTo>
                  <a:cubicBezTo>
                    <a:pt x="14156" y="10452"/>
                    <a:pt x="15781" y="11599"/>
                    <a:pt x="16474" y="13247"/>
                  </a:cubicBezTo>
                  <a:lnTo>
                    <a:pt x="14193" y="3319"/>
                  </a:lnTo>
                  <a:cubicBezTo>
                    <a:pt x="13954" y="2268"/>
                    <a:pt x="14288" y="1205"/>
                    <a:pt x="14993" y="476"/>
                  </a:cubicBezTo>
                  <a:lnTo>
                    <a:pt x="14993" y="321"/>
                  </a:lnTo>
                  <a:cubicBezTo>
                    <a:pt x="14145" y="111"/>
                    <a:pt x="13251" y="0"/>
                    <a:pt x="12330"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375;p51">
              <a:extLst>
                <a:ext uri="{FF2B5EF4-FFF2-40B4-BE49-F238E27FC236}">
                  <a16:creationId xmlns:a16="http://schemas.microsoft.com/office/drawing/2014/main" id="{31C42ACD-A73A-4AAD-85C1-B5954C7CE89F}"/>
                </a:ext>
              </a:extLst>
            </p:cNvPr>
            <p:cNvSpPr/>
            <p:nvPr/>
          </p:nvSpPr>
          <p:spPr>
            <a:xfrm>
              <a:off x="5908850" y="3169525"/>
              <a:ext cx="10775" cy="5400"/>
            </a:xfrm>
            <a:custGeom>
              <a:avLst/>
              <a:gdLst/>
              <a:ahLst/>
              <a:cxnLst/>
              <a:rect l="l" t="t" r="r" b="b"/>
              <a:pathLst>
                <a:path w="431" h="216" extrusionOk="0">
                  <a:moveTo>
                    <a:pt x="239" y="0"/>
                  </a:moveTo>
                  <a:cubicBezTo>
                    <a:pt x="168" y="83"/>
                    <a:pt x="96" y="155"/>
                    <a:pt x="0" y="215"/>
                  </a:cubicBezTo>
                  <a:lnTo>
                    <a:pt x="431" y="215"/>
                  </a:lnTo>
                  <a:cubicBezTo>
                    <a:pt x="371" y="144"/>
                    <a:pt x="300" y="72"/>
                    <a:pt x="239"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376;p51">
              <a:extLst>
                <a:ext uri="{FF2B5EF4-FFF2-40B4-BE49-F238E27FC236}">
                  <a16:creationId xmlns:a16="http://schemas.microsoft.com/office/drawing/2014/main" id="{E59E97F4-4B04-438E-8B64-B0B6FA60C966}"/>
                </a:ext>
              </a:extLst>
            </p:cNvPr>
            <p:cNvSpPr/>
            <p:nvPr/>
          </p:nvSpPr>
          <p:spPr>
            <a:xfrm>
              <a:off x="6224825" y="2722400"/>
              <a:ext cx="152350" cy="41550"/>
            </a:xfrm>
            <a:custGeom>
              <a:avLst/>
              <a:gdLst/>
              <a:ahLst/>
              <a:cxnLst/>
              <a:rect l="l" t="t" r="r" b="b"/>
              <a:pathLst>
                <a:path w="6094" h="1662" extrusionOk="0">
                  <a:moveTo>
                    <a:pt x="6094" y="1"/>
                  </a:moveTo>
                  <a:cubicBezTo>
                    <a:pt x="4840" y="61"/>
                    <a:pt x="3550" y="324"/>
                    <a:pt x="2271" y="802"/>
                  </a:cubicBezTo>
                  <a:lnTo>
                    <a:pt x="1" y="1662"/>
                  </a:lnTo>
                  <a:lnTo>
                    <a:pt x="6094" y="1662"/>
                  </a:lnTo>
                  <a:lnTo>
                    <a:pt x="6094" y="1"/>
                  </a:ln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377;p51">
              <a:extLst>
                <a:ext uri="{FF2B5EF4-FFF2-40B4-BE49-F238E27FC236}">
                  <a16:creationId xmlns:a16="http://schemas.microsoft.com/office/drawing/2014/main" id="{D0232EF0-1513-4004-AF8C-DF61B9DAE835}"/>
                </a:ext>
              </a:extLst>
            </p:cNvPr>
            <p:cNvSpPr/>
            <p:nvPr/>
          </p:nvSpPr>
          <p:spPr>
            <a:xfrm>
              <a:off x="6461375" y="2729875"/>
              <a:ext cx="26300" cy="11075"/>
            </a:xfrm>
            <a:custGeom>
              <a:avLst/>
              <a:gdLst/>
              <a:ahLst/>
              <a:cxnLst/>
              <a:rect l="l" t="t" r="r" b="b"/>
              <a:pathLst>
                <a:path w="1052" h="443" extrusionOk="0">
                  <a:moveTo>
                    <a:pt x="1" y="1"/>
                  </a:moveTo>
                  <a:lnTo>
                    <a:pt x="1" y="156"/>
                  </a:lnTo>
                  <a:cubicBezTo>
                    <a:pt x="25" y="120"/>
                    <a:pt x="48" y="97"/>
                    <a:pt x="72" y="73"/>
                  </a:cubicBezTo>
                  <a:lnTo>
                    <a:pt x="1004" y="442"/>
                  </a:lnTo>
                  <a:cubicBezTo>
                    <a:pt x="1028" y="395"/>
                    <a:pt x="1040" y="359"/>
                    <a:pt x="1052" y="312"/>
                  </a:cubicBezTo>
                  <a:cubicBezTo>
                    <a:pt x="717" y="192"/>
                    <a:pt x="359" y="84"/>
                    <a:pt x="1"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378;p51">
              <a:extLst>
                <a:ext uri="{FF2B5EF4-FFF2-40B4-BE49-F238E27FC236}">
                  <a16:creationId xmlns:a16="http://schemas.microsoft.com/office/drawing/2014/main" id="{7ED06AC3-8542-4B1D-8DD7-83081574A4AB}"/>
                </a:ext>
              </a:extLst>
            </p:cNvPr>
            <p:cNvSpPr/>
            <p:nvPr/>
          </p:nvSpPr>
          <p:spPr>
            <a:xfrm>
              <a:off x="5450100" y="2080500"/>
              <a:ext cx="20050" cy="700"/>
            </a:xfrm>
            <a:custGeom>
              <a:avLst/>
              <a:gdLst/>
              <a:ahLst/>
              <a:cxnLst/>
              <a:rect l="l" t="t" r="r" b="b"/>
              <a:pathLst>
                <a:path w="802" h="28" extrusionOk="0">
                  <a:moveTo>
                    <a:pt x="406" y="1"/>
                  </a:moveTo>
                  <a:cubicBezTo>
                    <a:pt x="273" y="1"/>
                    <a:pt x="138" y="10"/>
                    <a:pt x="0" y="28"/>
                  </a:cubicBezTo>
                  <a:lnTo>
                    <a:pt x="801" y="28"/>
                  </a:lnTo>
                  <a:cubicBezTo>
                    <a:pt x="670" y="10"/>
                    <a:pt x="539" y="1"/>
                    <a:pt x="406"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379;p51">
              <a:extLst>
                <a:ext uri="{FF2B5EF4-FFF2-40B4-BE49-F238E27FC236}">
                  <a16:creationId xmlns:a16="http://schemas.microsoft.com/office/drawing/2014/main" id="{D1DE357D-D611-4D53-8E48-49E0853208BC}"/>
                </a:ext>
              </a:extLst>
            </p:cNvPr>
            <p:cNvSpPr/>
            <p:nvPr/>
          </p:nvSpPr>
          <p:spPr>
            <a:xfrm>
              <a:off x="5490125" y="1984700"/>
              <a:ext cx="508350" cy="96500"/>
            </a:xfrm>
            <a:custGeom>
              <a:avLst/>
              <a:gdLst/>
              <a:ahLst/>
              <a:cxnLst/>
              <a:rect l="l" t="t" r="r" b="b"/>
              <a:pathLst>
                <a:path w="20334" h="3860" extrusionOk="0">
                  <a:moveTo>
                    <a:pt x="4933" y="1"/>
                  </a:moveTo>
                  <a:cubicBezTo>
                    <a:pt x="4166" y="1"/>
                    <a:pt x="3386" y="174"/>
                    <a:pt x="2652" y="539"/>
                  </a:cubicBezTo>
                  <a:cubicBezTo>
                    <a:pt x="1267" y="1232"/>
                    <a:pt x="347" y="2474"/>
                    <a:pt x="0" y="3860"/>
                  </a:cubicBezTo>
                  <a:lnTo>
                    <a:pt x="20333" y="3860"/>
                  </a:lnTo>
                  <a:cubicBezTo>
                    <a:pt x="18794" y="1809"/>
                    <a:pt x="16561" y="317"/>
                    <a:pt x="13328" y="317"/>
                  </a:cubicBezTo>
                  <a:cubicBezTo>
                    <a:pt x="12172" y="317"/>
                    <a:pt x="10888" y="508"/>
                    <a:pt x="9462" y="933"/>
                  </a:cubicBezTo>
                  <a:cubicBezTo>
                    <a:pt x="9080" y="1052"/>
                    <a:pt x="8697" y="1171"/>
                    <a:pt x="8328" y="1291"/>
                  </a:cubicBezTo>
                  <a:cubicBezTo>
                    <a:pt x="7389" y="456"/>
                    <a:pt x="6176" y="1"/>
                    <a:pt x="4933" y="1"/>
                  </a:cubicBez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380;p51">
              <a:extLst>
                <a:ext uri="{FF2B5EF4-FFF2-40B4-BE49-F238E27FC236}">
                  <a16:creationId xmlns:a16="http://schemas.microsoft.com/office/drawing/2014/main" id="{4D1CBF2D-330E-4611-B361-F2223FA20869}"/>
                </a:ext>
              </a:extLst>
            </p:cNvPr>
            <p:cNvSpPr/>
            <p:nvPr/>
          </p:nvSpPr>
          <p:spPr>
            <a:xfrm>
              <a:off x="5294200" y="2081175"/>
              <a:ext cx="774475" cy="508375"/>
            </a:xfrm>
            <a:custGeom>
              <a:avLst/>
              <a:gdLst/>
              <a:ahLst/>
              <a:cxnLst/>
              <a:rect l="l" t="t" r="r" b="b"/>
              <a:pathLst>
                <a:path w="30979" h="20335" extrusionOk="0">
                  <a:moveTo>
                    <a:pt x="6236" y="1"/>
                  </a:moveTo>
                  <a:cubicBezTo>
                    <a:pt x="5974" y="36"/>
                    <a:pt x="5699" y="97"/>
                    <a:pt x="5437" y="204"/>
                  </a:cubicBezTo>
                  <a:cubicBezTo>
                    <a:pt x="4457" y="610"/>
                    <a:pt x="3775" y="1435"/>
                    <a:pt x="3537" y="2390"/>
                  </a:cubicBezTo>
                  <a:cubicBezTo>
                    <a:pt x="1088" y="3788"/>
                    <a:pt x="0" y="6810"/>
                    <a:pt x="1088" y="9487"/>
                  </a:cubicBezTo>
                  <a:cubicBezTo>
                    <a:pt x="1805" y="11255"/>
                    <a:pt x="3310" y="12473"/>
                    <a:pt x="5030" y="12891"/>
                  </a:cubicBezTo>
                  <a:lnTo>
                    <a:pt x="6368" y="18100"/>
                  </a:lnTo>
                  <a:cubicBezTo>
                    <a:pt x="6679" y="19283"/>
                    <a:pt x="7635" y="20119"/>
                    <a:pt x="8758" y="20334"/>
                  </a:cubicBezTo>
                  <a:lnTo>
                    <a:pt x="6284" y="10740"/>
                  </a:lnTo>
                  <a:cubicBezTo>
                    <a:pt x="6236" y="10562"/>
                    <a:pt x="6213" y="10382"/>
                    <a:pt x="6177" y="10215"/>
                  </a:cubicBezTo>
                  <a:lnTo>
                    <a:pt x="6177" y="10215"/>
                  </a:lnTo>
                  <a:cubicBezTo>
                    <a:pt x="6524" y="10299"/>
                    <a:pt x="6881" y="10343"/>
                    <a:pt x="7243" y="10343"/>
                  </a:cubicBezTo>
                  <a:cubicBezTo>
                    <a:pt x="7805" y="10343"/>
                    <a:pt x="8377" y="10237"/>
                    <a:pt x="8936" y="10012"/>
                  </a:cubicBezTo>
                  <a:cubicBezTo>
                    <a:pt x="10167" y="9510"/>
                    <a:pt x="11051" y="8531"/>
                    <a:pt x="11469" y="7372"/>
                  </a:cubicBezTo>
                  <a:cubicBezTo>
                    <a:pt x="12124" y="7955"/>
                    <a:pt x="12989" y="8310"/>
                    <a:pt x="13914" y="8310"/>
                  </a:cubicBezTo>
                  <a:cubicBezTo>
                    <a:pt x="14069" y="8310"/>
                    <a:pt x="14226" y="8300"/>
                    <a:pt x="14384" y="8279"/>
                  </a:cubicBezTo>
                  <a:cubicBezTo>
                    <a:pt x="16200" y="8053"/>
                    <a:pt x="17526" y="6535"/>
                    <a:pt x="17586" y="4756"/>
                  </a:cubicBezTo>
                  <a:cubicBezTo>
                    <a:pt x="17801" y="4684"/>
                    <a:pt x="18016" y="4612"/>
                    <a:pt x="18231" y="4552"/>
                  </a:cubicBezTo>
                  <a:cubicBezTo>
                    <a:pt x="18719" y="4806"/>
                    <a:pt x="19273" y="4941"/>
                    <a:pt x="19854" y="4941"/>
                  </a:cubicBezTo>
                  <a:cubicBezTo>
                    <a:pt x="20012" y="4941"/>
                    <a:pt x="20172" y="4931"/>
                    <a:pt x="20333" y="4911"/>
                  </a:cubicBezTo>
                  <a:cubicBezTo>
                    <a:pt x="20752" y="4863"/>
                    <a:pt x="21146" y="4732"/>
                    <a:pt x="21493" y="4565"/>
                  </a:cubicBezTo>
                  <a:cubicBezTo>
                    <a:pt x="22425" y="4887"/>
                    <a:pt x="23272" y="5484"/>
                    <a:pt x="23834" y="6309"/>
                  </a:cubicBezTo>
                  <a:cubicBezTo>
                    <a:pt x="24647" y="7491"/>
                    <a:pt x="24945" y="8972"/>
                    <a:pt x="25423" y="10299"/>
                  </a:cubicBezTo>
                  <a:cubicBezTo>
                    <a:pt x="25638" y="10908"/>
                    <a:pt x="25841" y="11529"/>
                    <a:pt x="26056" y="12139"/>
                  </a:cubicBezTo>
                  <a:cubicBezTo>
                    <a:pt x="26140" y="12354"/>
                    <a:pt x="26224" y="12843"/>
                    <a:pt x="26415" y="12986"/>
                  </a:cubicBezTo>
                  <a:cubicBezTo>
                    <a:pt x="26755" y="13266"/>
                    <a:pt x="26943" y="13391"/>
                    <a:pt x="27041" y="13391"/>
                  </a:cubicBezTo>
                  <a:cubicBezTo>
                    <a:pt x="27364" y="13391"/>
                    <a:pt x="26696" y="12024"/>
                    <a:pt x="27310" y="10418"/>
                  </a:cubicBezTo>
                  <a:lnTo>
                    <a:pt x="27310" y="10418"/>
                  </a:lnTo>
                  <a:lnTo>
                    <a:pt x="27382" y="10705"/>
                  </a:lnTo>
                  <a:lnTo>
                    <a:pt x="28170" y="10514"/>
                  </a:lnTo>
                  <a:cubicBezTo>
                    <a:pt x="28447" y="10442"/>
                    <a:pt x="28724" y="10408"/>
                    <a:pt x="28996" y="10408"/>
                  </a:cubicBezTo>
                  <a:cubicBezTo>
                    <a:pt x="29722" y="10408"/>
                    <a:pt x="30413" y="10653"/>
                    <a:pt x="30978" y="11087"/>
                  </a:cubicBezTo>
                  <a:lnTo>
                    <a:pt x="30978" y="6583"/>
                  </a:lnTo>
                  <a:cubicBezTo>
                    <a:pt x="30488" y="4421"/>
                    <a:pt x="29640" y="1960"/>
                    <a:pt x="28170" y="1"/>
                  </a:cubicBezTo>
                  <a:lnTo>
                    <a:pt x="7837" y="1"/>
                  </a:lnTo>
                  <a:cubicBezTo>
                    <a:pt x="7826" y="60"/>
                    <a:pt x="7802" y="120"/>
                    <a:pt x="7790" y="180"/>
                  </a:cubicBezTo>
                  <a:cubicBezTo>
                    <a:pt x="7551" y="97"/>
                    <a:pt x="7300" y="36"/>
                    <a:pt x="7037" y="1"/>
                  </a:cubicBez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381;p51">
              <a:extLst>
                <a:ext uri="{FF2B5EF4-FFF2-40B4-BE49-F238E27FC236}">
                  <a16:creationId xmlns:a16="http://schemas.microsoft.com/office/drawing/2014/main" id="{9AE413C0-0C64-4041-A2D3-E70697A77D56}"/>
                </a:ext>
              </a:extLst>
            </p:cNvPr>
            <p:cNvSpPr/>
            <p:nvPr/>
          </p:nvSpPr>
          <p:spPr>
            <a:xfrm>
              <a:off x="6068650" y="2245750"/>
              <a:ext cx="15850" cy="125450"/>
            </a:xfrm>
            <a:custGeom>
              <a:avLst/>
              <a:gdLst/>
              <a:ahLst/>
              <a:cxnLst/>
              <a:rect l="l" t="t" r="r" b="b"/>
              <a:pathLst>
                <a:path w="634" h="5018" extrusionOk="0">
                  <a:moveTo>
                    <a:pt x="0" y="0"/>
                  </a:moveTo>
                  <a:lnTo>
                    <a:pt x="0" y="4504"/>
                  </a:lnTo>
                  <a:cubicBezTo>
                    <a:pt x="192" y="4659"/>
                    <a:pt x="370" y="4826"/>
                    <a:pt x="526" y="5018"/>
                  </a:cubicBezTo>
                  <a:cubicBezTo>
                    <a:pt x="561" y="5006"/>
                    <a:pt x="598" y="5006"/>
                    <a:pt x="633" y="4994"/>
                  </a:cubicBezTo>
                  <a:cubicBezTo>
                    <a:pt x="633" y="4994"/>
                    <a:pt x="609" y="2760"/>
                    <a:pt x="0" y="0"/>
                  </a:cubicBez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382;p51">
              <a:extLst>
                <a:ext uri="{FF2B5EF4-FFF2-40B4-BE49-F238E27FC236}">
                  <a16:creationId xmlns:a16="http://schemas.microsoft.com/office/drawing/2014/main" id="{C56ACD75-2CAC-41F1-A484-49BFA3B80800}"/>
                </a:ext>
              </a:extLst>
            </p:cNvPr>
            <p:cNvSpPr/>
            <p:nvPr/>
          </p:nvSpPr>
          <p:spPr>
            <a:xfrm>
              <a:off x="5513125" y="2373275"/>
              <a:ext cx="555550" cy="446675"/>
            </a:xfrm>
            <a:custGeom>
              <a:avLst/>
              <a:gdLst/>
              <a:ahLst/>
              <a:cxnLst/>
              <a:rect l="l" t="t" r="r" b="b"/>
              <a:pathLst>
                <a:path w="22222" h="17867" extrusionOk="0">
                  <a:moveTo>
                    <a:pt x="10429" y="13989"/>
                  </a:moveTo>
                  <a:cubicBezTo>
                    <a:pt x="10543" y="13989"/>
                    <a:pt x="10645" y="13998"/>
                    <a:pt x="10729" y="14014"/>
                  </a:cubicBezTo>
                  <a:cubicBezTo>
                    <a:pt x="10836" y="14037"/>
                    <a:pt x="10920" y="14145"/>
                    <a:pt x="10896" y="14253"/>
                  </a:cubicBezTo>
                  <a:cubicBezTo>
                    <a:pt x="10875" y="14358"/>
                    <a:pt x="10788" y="14436"/>
                    <a:pt x="10685" y="14436"/>
                  </a:cubicBezTo>
                  <a:cubicBezTo>
                    <a:pt x="10672" y="14436"/>
                    <a:pt x="10658" y="14435"/>
                    <a:pt x="10645" y="14432"/>
                  </a:cubicBezTo>
                  <a:cubicBezTo>
                    <a:pt x="10634" y="14429"/>
                    <a:pt x="10548" y="14413"/>
                    <a:pt x="10418" y="14413"/>
                  </a:cubicBezTo>
                  <a:cubicBezTo>
                    <a:pt x="10096" y="14413"/>
                    <a:pt x="9508" y="14508"/>
                    <a:pt x="9176" y="15113"/>
                  </a:cubicBezTo>
                  <a:cubicBezTo>
                    <a:pt x="9128" y="15184"/>
                    <a:pt x="9056" y="15221"/>
                    <a:pt x="8985" y="15221"/>
                  </a:cubicBezTo>
                  <a:cubicBezTo>
                    <a:pt x="8948" y="15221"/>
                    <a:pt x="8913" y="15208"/>
                    <a:pt x="8877" y="15197"/>
                  </a:cubicBezTo>
                  <a:cubicBezTo>
                    <a:pt x="8781" y="15137"/>
                    <a:pt x="8746" y="15006"/>
                    <a:pt x="8793" y="14898"/>
                  </a:cubicBezTo>
                  <a:cubicBezTo>
                    <a:pt x="9202" y="14177"/>
                    <a:pt x="9929" y="13989"/>
                    <a:pt x="10429" y="13989"/>
                  </a:cubicBezTo>
                  <a:close/>
                  <a:moveTo>
                    <a:pt x="22221" y="1"/>
                  </a:moveTo>
                  <a:cubicBezTo>
                    <a:pt x="21803" y="48"/>
                    <a:pt x="21433" y="84"/>
                    <a:pt x="21098" y="120"/>
                  </a:cubicBezTo>
                  <a:lnTo>
                    <a:pt x="21922" y="3309"/>
                  </a:lnTo>
                  <a:lnTo>
                    <a:pt x="13822" y="5401"/>
                  </a:lnTo>
                  <a:cubicBezTo>
                    <a:pt x="14504" y="6476"/>
                    <a:pt x="14647" y="8602"/>
                    <a:pt x="12914" y="9439"/>
                  </a:cubicBezTo>
                  <a:cubicBezTo>
                    <a:pt x="12402" y="9688"/>
                    <a:pt x="11894" y="9792"/>
                    <a:pt x="11421" y="9792"/>
                  </a:cubicBezTo>
                  <a:cubicBezTo>
                    <a:pt x="9489" y="9792"/>
                    <a:pt x="8143" y="8051"/>
                    <a:pt x="9486" y="7312"/>
                  </a:cubicBezTo>
                  <a:cubicBezTo>
                    <a:pt x="10155" y="6941"/>
                    <a:pt x="10777" y="6476"/>
                    <a:pt x="11290" y="6046"/>
                  </a:cubicBezTo>
                  <a:lnTo>
                    <a:pt x="11290" y="6046"/>
                  </a:lnTo>
                  <a:lnTo>
                    <a:pt x="1326" y="8614"/>
                  </a:lnTo>
                  <a:cubicBezTo>
                    <a:pt x="1079" y="8679"/>
                    <a:pt x="835" y="8708"/>
                    <a:pt x="595" y="8708"/>
                  </a:cubicBezTo>
                  <a:cubicBezTo>
                    <a:pt x="394" y="8708"/>
                    <a:pt x="196" y="8688"/>
                    <a:pt x="1" y="8650"/>
                  </a:cubicBezTo>
                  <a:lnTo>
                    <a:pt x="1" y="8650"/>
                  </a:lnTo>
                  <a:lnTo>
                    <a:pt x="25" y="8733"/>
                  </a:lnTo>
                  <a:lnTo>
                    <a:pt x="1231" y="13464"/>
                  </a:lnTo>
                  <a:lnTo>
                    <a:pt x="753" y="11589"/>
                  </a:lnTo>
                  <a:lnTo>
                    <a:pt x="753" y="11589"/>
                  </a:lnTo>
                  <a:cubicBezTo>
                    <a:pt x="1720" y="15356"/>
                    <a:pt x="5116" y="17866"/>
                    <a:pt x="8835" y="17866"/>
                  </a:cubicBezTo>
                  <a:cubicBezTo>
                    <a:pt x="9527" y="17866"/>
                    <a:pt x="10230" y="17779"/>
                    <a:pt x="10931" y="17598"/>
                  </a:cubicBezTo>
                  <a:lnTo>
                    <a:pt x="14539" y="16678"/>
                  </a:lnTo>
                  <a:cubicBezTo>
                    <a:pt x="19007" y="15519"/>
                    <a:pt x="21696" y="10968"/>
                    <a:pt x="20549" y="6487"/>
                  </a:cubicBezTo>
                  <a:lnTo>
                    <a:pt x="20250" y="5340"/>
                  </a:lnTo>
                  <a:lnTo>
                    <a:pt x="21038" y="5138"/>
                  </a:lnTo>
                  <a:cubicBezTo>
                    <a:pt x="21481" y="5030"/>
                    <a:pt x="21874" y="4827"/>
                    <a:pt x="22221" y="4564"/>
                  </a:cubicBezTo>
                  <a:lnTo>
                    <a:pt x="22221" y="1"/>
                  </a:ln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383;p51">
              <a:extLst>
                <a:ext uri="{FF2B5EF4-FFF2-40B4-BE49-F238E27FC236}">
                  <a16:creationId xmlns:a16="http://schemas.microsoft.com/office/drawing/2014/main" id="{93169F25-4E50-432F-92E7-E74E0CCF3E9B}"/>
                </a:ext>
              </a:extLst>
            </p:cNvPr>
            <p:cNvSpPr/>
            <p:nvPr/>
          </p:nvSpPr>
          <p:spPr>
            <a:xfrm>
              <a:off x="5559725" y="2751075"/>
              <a:ext cx="5400" cy="10175"/>
            </a:xfrm>
            <a:custGeom>
              <a:avLst/>
              <a:gdLst/>
              <a:ahLst/>
              <a:cxnLst/>
              <a:rect l="l" t="t" r="r" b="b"/>
              <a:pathLst>
                <a:path w="216" h="407" extrusionOk="0">
                  <a:moveTo>
                    <a:pt x="215" y="407"/>
                  </a:moveTo>
                  <a:cubicBezTo>
                    <a:pt x="131" y="276"/>
                    <a:pt x="60" y="144"/>
                    <a:pt x="0" y="1"/>
                  </a:cubicBezTo>
                  <a:cubicBezTo>
                    <a:pt x="60" y="144"/>
                    <a:pt x="131" y="276"/>
                    <a:pt x="215" y="407"/>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384;p51">
              <a:extLst>
                <a:ext uri="{FF2B5EF4-FFF2-40B4-BE49-F238E27FC236}">
                  <a16:creationId xmlns:a16="http://schemas.microsoft.com/office/drawing/2014/main" id="{558BA7C5-5781-4C30-8F19-2249DF8F4B79}"/>
                </a:ext>
              </a:extLst>
            </p:cNvPr>
            <p:cNvSpPr/>
            <p:nvPr/>
          </p:nvSpPr>
          <p:spPr>
            <a:xfrm>
              <a:off x="5543875" y="2709875"/>
              <a:ext cx="5725" cy="17925"/>
            </a:xfrm>
            <a:custGeom>
              <a:avLst/>
              <a:gdLst/>
              <a:ahLst/>
              <a:cxnLst/>
              <a:rect l="l" t="t" r="r" b="b"/>
              <a:pathLst>
                <a:path w="229" h="717" extrusionOk="0">
                  <a:moveTo>
                    <a:pt x="228" y="717"/>
                  </a:moveTo>
                  <a:cubicBezTo>
                    <a:pt x="144" y="478"/>
                    <a:pt x="72" y="239"/>
                    <a:pt x="1" y="0"/>
                  </a:cubicBezTo>
                  <a:cubicBezTo>
                    <a:pt x="72" y="239"/>
                    <a:pt x="144" y="478"/>
                    <a:pt x="228" y="717"/>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385;p51">
              <a:extLst>
                <a:ext uri="{FF2B5EF4-FFF2-40B4-BE49-F238E27FC236}">
                  <a16:creationId xmlns:a16="http://schemas.microsoft.com/office/drawing/2014/main" id="{77B91E11-AAC9-4EDA-9C40-26482C905BEA}"/>
                </a:ext>
              </a:extLst>
            </p:cNvPr>
            <p:cNvSpPr/>
            <p:nvPr/>
          </p:nvSpPr>
          <p:spPr>
            <a:xfrm>
              <a:off x="5551650" y="2733475"/>
              <a:ext cx="4800" cy="11375"/>
            </a:xfrm>
            <a:custGeom>
              <a:avLst/>
              <a:gdLst/>
              <a:ahLst/>
              <a:cxnLst/>
              <a:rect l="l" t="t" r="r" b="b"/>
              <a:pathLst>
                <a:path w="192" h="455" extrusionOk="0">
                  <a:moveTo>
                    <a:pt x="191" y="454"/>
                  </a:moveTo>
                  <a:cubicBezTo>
                    <a:pt x="132" y="311"/>
                    <a:pt x="61" y="155"/>
                    <a:pt x="0" y="0"/>
                  </a:cubicBezTo>
                  <a:cubicBezTo>
                    <a:pt x="61" y="155"/>
                    <a:pt x="132" y="311"/>
                    <a:pt x="191" y="454"/>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386;p51">
              <a:extLst>
                <a:ext uri="{FF2B5EF4-FFF2-40B4-BE49-F238E27FC236}">
                  <a16:creationId xmlns:a16="http://schemas.microsoft.com/office/drawing/2014/main" id="{F5338714-E8B9-4B2F-94BD-0A0A6224A9BB}"/>
                </a:ext>
              </a:extLst>
            </p:cNvPr>
            <p:cNvSpPr/>
            <p:nvPr/>
          </p:nvSpPr>
          <p:spPr>
            <a:xfrm>
              <a:off x="5634075" y="2833825"/>
              <a:ext cx="11375" cy="6600"/>
            </a:xfrm>
            <a:custGeom>
              <a:avLst/>
              <a:gdLst/>
              <a:ahLst/>
              <a:cxnLst/>
              <a:rect l="l" t="t" r="r" b="b"/>
              <a:pathLst>
                <a:path w="455" h="264" extrusionOk="0">
                  <a:moveTo>
                    <a:pt x="455" y="263"/>
                  </a:moveTo>
                  <a:cubicBezTo>
                    <a:pt x="300" y="179"/>
                    <a:pt x="144" y="84"/>
                    <a:pt x="1" y="0"/>
                  </a:cubicBezTo>
                  <a:cubicBezTo>
                    <a:pt x="144" y="84"/>
                    <a:pt x="300" y="179"/>
                    <a:pt x="455" y="263"/>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387;p51">
              <a:extLst>
                <a:ext uri="{FF2B5EF4-FFF2-40B4-BE49-F238E27FC236}">
                  <a16:creationId xmlns:a16="http://schemas.microsoft.com/office/drawing/2014/main" id="{33ADA1F2-9816-4A41-920D-5A31707429DA}"/>
                </a:ext>
              </a:extLst>
            </p:cNvPr>
            <p:cNvSpPr/>
            <p:nvPr/>
          </p:nvSpPr>
          <p:spPr>
            <a:xfrm>
              <a:off x="5718600" y="2864575"/>
              <a:ext cx="100975" cy="62150"/>
            </a:xfrm>
            <a:custGeom>
              <a:avLst/>
              <a:gdLst/>
              <a:ahLst/>
              <a:cxnLst/>
              <a:rect l="l" t="t" r="r" b="b"/>
              <a:pathLst>
                <a:path w="4039" h="2486" extrusionOk="0">
                  <a:moveTo>
                    <a:pt x="1" y="13"/>
                  </a:moveTo>
                  <a:cubicBezTo>
                    <a:pt x="242" y="44"/>
                    <a:pt x="485" y="65"/>
                    <a:pt x="730" y="75"/>
                  </a:cubicBezTo>
                  <a:lnTo>
                    <a:pt x="730" y="75"/>
                  </a:lnTo>
                  <a:lnTo>
                    <a:pt x="729" y="72"/>
                  </a:lnTo>
                  <a:cubicBezTo>
                    <a:pt x="490" y="61"/>
                    <a:pt x="240" y="37"/>
                    <a:pt x="1" y="13"/>
                  </a:cubicBezTo>
                  <a:close/>
                  <a:moveTo>
                    <a:pt x="2282" y="0"/>
                  </a:moveTo>
                  <a:cubicBezTo>
                    <a:pt x="1882" y="56"/>
                    <a:pt x="1486" y="83"/>
                    <a:pt x="1093" y="83"/>
                  </a:cubicBezTo>
                  <a:cubicBezTo>
                    <a:pt x="972" y="83"/>
                    <a:pt x="851" y="80"/>
                    <a:pt x="730" y="75"/>
                  </a:cubicBezTo>
                  <a:lnTo>
                    <a:pt x="730" y="75"/>
                  </a:lnTo>
                  <a:lnTo>
                    <a:pt x="1279" y="1805"/>
                  </a:lnTo>
                  <a:lnTo>
                    <a:pt x="2892" y="2485"/>
                  </a:lnTo>
                  <a:lnTo>
                    <a:pt x="4039" y="2055"/>
                  </a:lnTo>
                  <a:cubicBezTo>
                    <a:pt x="3274" y="1577"/>
                    <a:pt x="2653" y="873"/>
                    <a:pt x="2282" y="0"/>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388;p51">
              <a:extLst>
                <a:ext uri="{FF2B5EF4-FFF2-40B4-BE49-F238E27FC236}">
                  <a16:creationId xmlns:a16="http://schemas.microsoft.com/office/drawing/2014/main" id="{C44DE103-3721-411B-87E0-EFC370939BFC}"/>
                </a:ext>
              </a:extLst>
            </p:cNvPr>
            <p:cNvSpPr/>
            <p:nvPr/>
          </p:nvSpPr>
          <p:spPr>
            <a:xfrm>
              <a:off x="5989800" y="2636100"/>
              <a:ext cx="101850" cy="214475"/>
            </a:xfrm>
            <a:custGeom>
              <a:avLst/>
              <a:gdLst/>
              <a:ahLst/>
              <a:cxnLst/>
              <a:rect l="l" t="t" r="r" b="b"/>
              <a:pathLst>
                <a:path w="4074" h="8579" extrusionOk="0">
                  <a:moveTo>
                    <a:pt x="2234" y="1"/>
                  </a:moveTo>
                  <a:cubicBezTo>
                    <a:pt x="2210" y="2103"/>
                    <a:pt x="1398" y="4098"/>
                    <a:pt x="0" y="5603"/>
                  </a:cubicBezTo>
                  <a:cubicBezTo>
                    <a:pt x="36" y="5699"/>
                    <a:pt x="84" y="5807"/>
                    <a:pt x="107" y="5902"/>
                  </a:cubicBezTo>
                  <a:cubicBezTo>
                    <a:pt x="407" y="6810"/>
                    <a:pt x="394" y="7730"/>
                    <a:pt x="155" y="8578"/>
                  </a:cubicBezTo>
                  <a:lnTo>
                    <a:pt x="3250" y="7419"/>
                  </a:lnTo>
                  <a:lnTo>
                    <a:pt x="4074" y="5818"/>
                  </a:lnTo>
                  <a:lnTo>
                    <a:pt x="2234" y="1"/>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389;p51">
              <a:extLst>
                <a:ext uri="{FF2B5EF4-FFF2-40B4-BE49-F238E27FC236}">
                  <a16:creationId xmlns:a16="http://schemas.microsoft.com/office/drawing/2014/main" id="{F6E0B17E-ADBC-422F-996D-B3450211DC55}"/>
                </a:ext>
              </a:extLst>
            </p:cNvPr>
            <p:cNvSpPr/>
            <p:nvPr/>
          </p:nvSpPr>
          <p:spPr>
            <a:xfrm>
              <a:off x="5683650" y="2856800"/>
              <a:ext cx="12275" cy="3625"/>
            </a:xfrm>
            <a:custGeom>
              <a:avLst/>
              <a:gdLst/>
              <a:ahLst/>
              <a:cxnLst/>
              <a:rect l="l" t="t" r="r" b="b"/>
              <a:pathLst>
                <a:path w="491" h="145" extrusionOk="0">
                  <a:moveTo>
                    <a:pt x="491" y="144"/>
                  </a:moveTo>
                  <a:cubicBezTo>
                    <a:pt x="324" y="96"/>
                    <a:pt x="168" y="61"/>
                    <a:pt x="1" y="1"/>
                  </a:cubicBezTo>
                  <a:cubicBezTo>
                    <a:pt x="168" y="61"/>
                    <a:pt x="324" y="96"/>
                    <a:pt x="491" y="144"/>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390;p51">
              <a:extLst>
                <a:ext uri="{FF2B5EF4-FFF2-40B4-BE49-F238E27FC236}">
                  <a16:creationId xmlns:a16="http://schemas.microsoft.com/office/drawing/2014/main" id="{28AD99A5-77A1-4BC0-9665-63EF342ABFE2}"/>
                </a:ext>
              </a:extLst>
            </p:cNvPr>
            <p:cNvSpPr/>
            <p:nvPr/>
          </p:nvSpPr>
          <p:spPr>
            <a:xfrm>
              <a:off x="5602425" y="2809025"/>
              <a:ext cx="27800" cy="22125"/>
            </a:xfrm>
            <a:custGeom>
              <a:avLst/>
              <a:gdLst/>
              <a:ahLst/>
              <a:cxnLst/>
              <a:rect l="l" t="t" r="r" b="b"/>
              <a:pathLst>
                <a:path w="1112" h="885" extrusionOk="0">
                  <a:moveTo>
                    <a:pt x="1112" y="884"/>
                  </a:moveTo>
                  <a:cubicBezTo>
                    <a:pt x="717" y="622"/>
                    <a:pt x="347" y="335"/>
                    <a:pt x="0" y="0"/>
                  </a:cubicBezTo>
                  <a:cubicBezTo>
                    <a:pt x="347" y="335"/>
                    <a:pt x="717" y="622"/>
                    <a:pt x="1112" y="884"/>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391;p51">
              <a:extLst>
                <a:ext uri="{FF2B5EF4-FFF2-40B4-BE49-F238E27FC236}">
                  <a16:creationId xmlns:a16="http://schemas.microsoft.com/office/drawing/2014/main" id="{6919D86A-BDBB-48D2-AC3E-2C7FC603950C}"/>
                </a:ext>
              </a:extLst>
            </p:cNvPr>
            <p:cNvSpPr/>
            <p:nvPr/>
          </p:nvSpPr>
          <p:spPr>
            <a:xfrm>
              <a:off x="5650525" y="2843075"/>
              <a:ext cx="10775" cy="5400"/>
            </a:xfrm>
            <a:custGeom>
              <a:avLst/>
              <a:gdLst/>
              <a:ahLst/>
              <a:cxnLst/>
              <a:rect l="l" t="t" r="r" b="b"/>
              <a:pathLst>
                <a:path w="431" h="216" extrusionOk="0">
                  <a:moveTo>
                    <a:pt x="430" y="215"/>
                  </a:moveTo>
                  <a:lnTo>
                    <a:pt x="0" y="0"/>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392;p51">
              <a:extLst>
                <a:ext uri="{FF2B5EF4-FFF2-40B4-BE49-F238E27FC236}">
                  <a16:creationId xmlns:a16="http://schemas.microsoft.com/office/drawing/2014/main" id="{78780AFE-6940-4E82-B776-471B158190F9}"/>
                </a:ext>
              </a:extLst>
            </p:cNvPr>
            <p:cNvSpPr/>
            <p:nvPr/>
          </p:nvSpPr>
          <p:spPr>
            <a:xfrm>
              <a:off x="5700975" y="2861575"/>
              <a:ext cx="14675" cy="2725"/>
            </a:xfrm>
            <a:custGeom>
              <a:avLst/>
              <a:gdLst/>
              <a:ahLst/>
              <a:cxnLst/>
              <a:rect l="l" t="t" r="r" b="b"/>
              <a:pathLst>
                <a:path w="587" h="109" extrusionOk="0">
                  <a:moveTo>
                    <a:pt x="586" y="109"/>
                  </a:moveTo>
                  <a:cubicBezTo>
                    <a:pt x="383" y="73"/>
                    <a:pt x="192" y="49"/>
                    <a:pt x="1" y="1"/>
                  </a:cubicBezTo>
                  <a:cubicBezTo>
                    <a:pt x="192" y="49"/>
                    <a:pt x="383" y="73"/>
                    <a:pt x="586" y="109"/>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393;p51">
              <a:extLst>
                <a:ext uri="{FF2B5EF4-FFF2-40B4-BE49-F238E27FC236}">
                  <a16:creationId xmlns:a16="http://schemas.microsoft.com/office/drawing/2014/main" id="{9FFA6991-26AF-45EC-BE62-12676ADBEC69}"/>
                </a:ext>
              </a:extLst>
            </p:cNvPr>
            <p:cNvSpPr/>
            <p:nvPr/>
          </p:nvSpPr>
          <p:spPr>
            <a:xfrm>
              <a:off x="5578825" y="2782450"/>
              <a:ext cx="6900" cy="8675"/>
            </a:xfrm>
            <a:custGeom>
              <a:avLst/>
              <a:gdLst/>
              <a:ahLst/>
              <a:cxnLst/>
              <a:rect l="l" t="t" r="r" b="b"/>
              <a:pathLst>
                <a:path w="276" h="347" extrusionOk="0">
                  <a:moveTo>
                    <a:pt x="275" y="347"/>
                  </a:moveTo>
                  <a:cubicBezTo>
                    <a:pt x="180" y="239"/>
                    <a:pt x="97" y="120"/>
                    <a:pt x="1" y="1"/>
                  </a:cubicBezTo>
                  <a:cubicBezTo>
                    <a:pt x="97" y="120"/>
                    <a:pt x="180" y="239"/>
                    <a:pt x="275" y="347"/>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394;p51">
              <a:extLst>
                <a:ext uri="{FF2B5EF4-FFF2-40B4-BE49-F238E27FC236}">
                  <a16:creationId xmlns:a16="http://schemas.microsoft.com/office/drawing/2014/main" id="{AE89663F-7BA5-403F-856C-A09EFA032347}"/>
                </a:ext>
              </a:extLst>
            </p:cNvPr>
            <p:cNvSpPr/>
            <p:nvPr/>
          </p:nvSpPr>
          <p:spPr>
            <a:xfrm>
              <a:off x="5590175" y="2796200"/>
              <a:ext cx="8675" cy="9250"/>
            </a:xfrm>
            <a:custGeom>
              <a:avLst/>
              <a:gdLst/>
              <a:ahLst/>
              <a:cxnLst/>
              <a:rect l="l" t="t" r="r" b="b"/>
              <a:pathLst>
                <a:path w="347" h="370" extrusionOk="0">
                  <a:moveTo>
                    <a:pt x="347" y="370"/>
                  </a:moveTo>
                  <a:cubicBezTo>
                    <a:pt x="227" y="250"/>
                    <a:pt x="108" y="131"/>
                    <a:pt x="1" y="0"/>
                  </a:cubicBezTo>
                  <a:cubicBezTo>
                    <a:pt x="108" y="131"/>
                    <a:pt x="227" y="250"/>
                    <a:pt x="347" y="370"/>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395;p51">
              <a:extLst>
                <a:ext uri="{FF2B5EF4-FFF2-40B4-BE49-F238E27FC236}">
                  <a16:creationId xmlns:a16="http://schemas.microsoft.com/office/drawing/2014/main" id="{D3A7A66E-1A7D-4D08-9FA2-4A52617DEF03}"/>
                </a:ext>
              </a:extLst>
            </p:cNvPr>
            <p:cNvSpPr/>
            <p:nvPr/>
          </p:nvSpPr>
          <p:spPr>
            <a:xfrm>
              <a:off x="5666925" y="2850825"/>
              <a:ext cx="11375" cy="4225"/>
            </a:xfrm>
            <a:custGeom>
              <a:avLst/>
              <a:gdLst/>
              <a:ahLst/>
              <a:cxnLst/>
              <a:rect l="l" t="t" r="r" b="b"/>
              <a:pathLst>
                <a:path w="455" h="169" extrusionOk="0">
                  <a:moveTo>
                    <a:pt x="455" y="168"/>
                  </a:moveTo>
                  <a:cubicBezTo>
                    <a:pt x="300" y="120"/>
                    <a:pt x="144" y="61"/>
                    <a:pt x="1" y="1"/>
                  </a:cubicBezTo>
                  <a:cubicBezTo>
                    <a:pt x="144" y="61"/>
                    <a:pt x="300" y="120"/>
                    <a:pt x="455" y="168"/>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396;p51">
              <a:extLst>
                <a:ext uri="{FF2B5EF4-FFF2-40B4-BE49-F238E27FC236}">
                  <a16:creationId xmlns:a16="http://schemas.microsoft.com/office/drawing/2014/main" id="{75D2636B-9D4F-4EEA-A60D-886D9D1521D5}"/>
                </a:ext>
              </a:extLst>
            </p:cNvPr>
            <p:cNvSpPr/>
            <p:nvPr/>
          </p:nvSpPr>
          <p:spPr>
            <a:xfrm>
              <a:off x="5568675" y="2767525"/>
              <a:ext cx="6000" cy="9275"/>
            </a:xfrm>
            <a:custGeom>
              <a:avLst/>
              <a:gdLst/>
              <a:ahLst/>
              <a:cxnLst/>
              <a:rect l="l" t="t" r="r" b="b"/>
              <a:pathLst>
                <a:path w="240" h="371" extrusionOk="0">
                  <a:moveTo>
                    <a:pt x="240" y="370"/>
                  </a:moveTo>
                  <a:cubicBezTo>
                    <a:pt x="156" y="239"/>
                    <a:pt x="72" y="120"/>
                    <a:pt x="1" y="0"/>
                  </a:cubicBezTo>
                  <a:cubicBezTo>
                    <a:pt x="72" y="120"/>
                    <a:pt x="156" y="239"/>
                    <a:pt x="240" y="370"/>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397;p51">
              <a:extLst>
                <a:ext uri="{FF2B5EF4-FFF2-40B4-BE49-F238E27FC236}">
                  <a16:creationId xmlns:a16="http://schemas.microsoft.com/office/drawing/2014/main" id="{0AB9C93C-B271-423C-82B0-2BEFD80B5EA6}"/>
                </a:ext>
              </a:extLst>
            </p:cNvPr>
            <p:cNvSpPr/>
            <p:nvPr/>
          </p:nvSpPr>
          <p:spPr>
            <a:xfrm>
              <a:off x="6068650" y="2371175"/>
              <a:ext cx="37350" cy="116225"/>
            </a:xfrm>
            <a:custGeom>
              <a:avLst/>
              <a:gdLst/>
              <a:ahLst/>
              <a:cxnLst/>
              <a:rect l="l" t="t" r="r" b="b"/>
              <a:pathLst>
                <a:path w="1494" h="4649" extrusionOk="0">
                  <a:moveTo>
                    <a:pt x="526" y="1"/>
                  </a:moveTo>
                  <a:cubicBezTo>
                    <a:pt x="335" y="37"/>
                    <a:pt x="168" y="61"/>
                    <a:pt x="0" y="85"/>
                  </a:cubicBezTo>
                  <a:lnTo>
                    <a:pt x="0" y="4648"/>
                  </a:lnTo>
                  <a:cubicBezTo>
                    <a:pt x="991" y="3871"/>
                    <a:pt x="1493" y="2557"/>
                    <a:pt x="1159" y="1255"/>
                  </a:cubicBezTo>
                  <a:cubicBezTo>
                    <a:pt x="1039" y="778"/>
                    <a:pt x="813" y="359"/>
                    <a:pt x="526" y="1"/>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398;p51">
              <a:extLst>
                <a:ext uri="{FF2B5EF4-FFF2-40B4-BE49-F238E27FC236}">
                  <a16:creationId xmlns:a16="http://schemas.microsoft.com/office/drawing/2014/main" id="{41A0608E-2C2A-42D5-8D32-B32F6A5F64D0}"/>
                </a:ext>
              </a:extLst>
            </p:cNvPr>
            <p:cNvSpPr/>
            <p:nvPr/>
          </p:nvSpPr>
          <p:spPr>
            <a:xfrm>
              <a:off x="5790900" y="2821575"/>
              <a:ext cx="280150" cy="173825"/>
            </a:xfrm>
            <a:custGeom>
              <a:avLst/>
              <a:gdLst/>
              <a:ahLst/>
              <a:cxnLst/>
              <a:rect l="l" t="t" r="r" b="b"/>
              <a:pathLst>
                <a:path w="11206" h="6953" extrusionOk="0">
                  <a:moveTo>
                    <a:pt x="11206" y="0"/>
                  </a:moveTo>
                  <a:lnTo>
                    <a:pt x="8111" y="1159"/>
                  </a:lnTo>
                  <a:cubicBezTo>
                    <a:pt x="7694" y="2604"/>
                    <a:pt x="6582" y="3812"/>
                    <a:pt x="5053" y="4301"/>
                  </a:cubicBezTo>
                  <a:cubicBezTo>
                    <a:pt x="4585" y="4452"/>
                    <a:pt x="4111" y="4523"/>
                    <a:pt x="3645" y="4523"/>
                  </a:cubicBezTo>
                  <a:cubicBezTo>
                    <a:pt x="2746" y="4523"/>
                    <a:pt x="1879" y="4256"/>
                    <a:pt x="1147" y="3775"/>
                  </a:cubicBezTo>
                  <a:lnTo>
                    <a:pt x="0" y="4205"/>
                  </a:lnTo>
                  <a:lnTo>
                    <a:pt x="6439" y="6953"/>
                  </a:lnTo>
                  <a:cubicBezTo>
                    <a:pt x="6869" y="6726"/>
                    <a:pt x="7347" y="6583"/>
                    <a:pt x="7848" y="6511"/>
                  </a:cubicBezTo>
                  <a:lnTo>
                    <a:pt x="11206" y="0"/>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399;p51">
              <a:extLst>
                <a:ext uri="{FF2B5EF4-FFF2-40B4-BE49-F238E27FC236}">
                  <a16:creationId xmlns:a16="http://schemas.microsoft.com/office/drawing/2014/main" id="{DF88B87A-DC9A-4834-A9DD-908988BFBA0A}"/>
                </a:ext>
              </a:extLst>
            </p:cNvPr>
            <p:cNvSpPr/>
            <p:nvPr/>
          </p:nvSpPr>
          <p:spPr>
            <a:xfrm>
              <a:off x="5448625" y="2194975"/>
              <a:ext cx="620050" cy="396025"/>
            </a:xfrm>
            <a:custGeom>
              <a:avLst/>
              <a:gdLst/>
              <a:ahLst/>
              <a:cxnLst/>
              <a:rect l="l" t="t" r="r" b="b"/>
              <a:pathLst>
                <a:path w="24802" h="15841" extrusionOk="0">
                  <a:moveTo>
                    <a:pt x="12234" y="3684"/>
                  </a:moveTo>
                  <a:cubicBezTo>
                    <a:pt x="13235" y="3684"/>
                    <a:pt x="14003" y="4069"/>
                    <a:pt x="14312" y="4444"/>
                  </a:cubicBezTo>
                  <a:cubicBezTo>
                    <a:pt x="14682" y="4863"/>
                    <a:pt x="14575" y="5233"/>
                    <a:pt x="14288" y="5376"/>
                  </a:cubicBezTo>
                  <a:cubicBezTo>
                    <a:pt x="13989" y="5532"/>
                    <a:pt x="13595" y="5519"/>
                    <a:pt x="13201" y="5532"/>
                  </a:cubicBezTo>
                  <a:cubicBezTo>
                    <a:pt x="12818" y="5532"/>
                    <a:pt x="12425" y="5543"/>
                    <a:pt x="12078" y="5556"/>
                  </a:cubicBezTo>
                  <a:cubicBezTo>
                    <a:pt x="11743" y="5580"/>
                    <a:pt x="11349" y="5615"/>
                    <a:pt x="10967" y="5663"/>
                  </a:cubicBezTo>
                  <a:cubicBezTo>
                    <a:pt x="10750" y="5690"/>
                    <a:pt x="10529" y="5721"/>
                    <a:pt x="10320" y="5721"/>
                  </a:cubicBezTo>
                  <a:cubicBezTo>
                    <a:pt x="10160" y="5721"/>
                    <a:pt x="10007" y="5703"/>
                    <a:pt x="9868" y="5651"/>
                  </a:cubicBezTo>
                  <a:cubicBezTo>
                    <a:pt x="9569" y="5543"/>
                    <a:pt x="9426" y="5197"/>
                    <a:pt x="9749" y="4731"/>
                  </a:cubicBezTo>
                  <a:cubicBezTo>
                    <a:pt x="10035" y="4277"/>
                    <a:pt x="10859" y="3764"/>
                    <a:pt x="11982" y="3692"/>
                  </a:cubicBezTo>
                  <a:cubicBezTo>
                    <a:pt x="12068" y="3687"/>
                    <a:pt x="12152" y="3684"/>
                    <a:pt x="12234" y="3684"/>
                  </a:cubicBezTo>
                  <a:close/>
                  <a:moveTo>
                    <a:pt x="4242" y="5984"/>
                  </a:moveTo>
                  <a:cubicBezTo>
                    <a:pt x="4732" y="5984"/>
                    <a:pt x="5132" y="6114"/>
                    <a:pt x="5364" y="6284"/>
                  </a:cubicBezTo>
                  <a:cubicBezTo>
                    <a:pt x="5735" y="6535"/>
                    <a:pt x="5722" y="6846"/>
                    <a:pt x="5531" y="7013"/>
                  </a:cubicBezTo>
                  <a:cubicBezTo>
                    <a:pt x="5328" y="7192"/>
                    <a:pt x="5005" y="7252"/>
                    <a:pt x="4707" y="7335"/>
                  </a:cubicBezTo>
                  <a:cubicBezTo>
                    <a:pt x="4397" y="7407"/>
                    <a:pt x="4097" y="7491"/>
                    <a:pt x="3835" y="7563"/>
                  </a:cubicBezTo>
                  <a:cubicBezTo>
                    <a:pt x="3560" y="7646"/>
                    <a:pt x="3261" y="7742"/>
                    <a:pt x="2974" y="7861"/>
                  </a:cubicBezTo>
                  <a:cubicBezTo>
                    <a:pt x="2702" y="7948"/>
                    <a:pt x="2430" y="8055"/>
                    <a:pt x="2176" y="8055"/>
                  </a:cubicBezTo>
                  <a:cubicBezTo>
                    <a:pt x="2151" y="8055"/>
                    <a:pt x="2127" y="8054"/>
                    <a:pt x="2103" y="8052"/>
                  </a:cubicBezTo>
                  <a:cubicBezTo>
                    <a:pt x="1851" y="8017"/>
                    <a:pt x="1660" y="7778"/>
                    <a:pt x="1816" y="7348"/>
                  </a:cubicBezTo>
                  <a:cubicBezTo>
                    <a:pt x="1959" y="6942"/>
                    <a:pt x="2497" y="6392"/>
                    <a:pt x="3369" y="6117"/>
                  </a:cubicBezTo>
                  <a:cubicBezTo>
                    <a:pt x="3678" y="6024"/>
                    <a:pt x="3974" y="5984"/>
                    <a:pt x="4242" y="5984"/>
                  </a:cubicBezTo>
                  <a:close/>
                  <a:moveTo>
                    <a:pt x="23517" y="7381"/>
                  </a:moveTo>
                  <a:cubicBezTo>
                    <a:pt x="23551" y="7381"/>
                    <a:pt x="23586" y="7389"/>
                    <a:pt x="23618" y="7407"/>
                  </a:cubicBezTo>
                  <a:cubicBezTo>
                    <a:pt x="23726" y="7455"/>
                    <a:pt x="23762" y="7587"/>
                    <a:pt x="23714" y="7682"/>
                  </a:cubicBezTo>
                  <a:lnTo>
                    <a:pt x="23057" y="8996"/>
                  </a:lnTo>
                  <a:lnTo>
                    <a:pt x="23798" y="9366"/>
                  </a:lnTo>
                  <a:cubicBezTo>
                    <a:pt x="23905" y="9426"/>
                    <a:pt x="23941" y="9546"/>
                    <a:pt x="23893" y="9653"/>
                  </a:cubicBezTo>
                  <a:cubicBezTo>
                    <a:pt x="23857" y="9725"/>
                    <a:pt x="23774" y="9772"/>
                    <a:pt x="23702" y="9772"/>
                  </a:cubicBezTo>
                  <a:cubicBezTo>
                    <a:pt x="23666" y="9772"/>
                    <a:pt x="23631" y="9761"/>
                    <a:pt x="23607" y="9749"/>
                  </a:cubicBezTo>
                  <a:lnTo>
                    <a:pt x="22484" y="9175"/>
                  </a:lnTo>
                  <a:lnTo>
                    <a:pt x="23331" y="7491"/>
                  </a:lnTo>
                  <a:cubicBezTo>
                    <a:pt x="23365" y="7424"/>
                    <a:pt x="23439" y="7381"/>
                    <a:pt x="23517" y="7381"/>
                  </a:cubicBezTo>
                  <a:close/>
                  <a:moveTo>
                    <a:pt x="12332" y="9247"/>
                  </a:moveTo>
                  <a:cubicBezTo>
                    <a:pt x="12375" y="9247"/>
                    <a:pt x="12417" y="9251"/>
                    <a:pt x="12460" y="9259"/>
                  </a:cubicBezTo>
                  <a:cubicBezTo>
                    <a:pt x="12842" y="9331"/>
                    <a:pt x="13081" y="9701"/>
                    <a:pt x="13010" y="10072"/>
                  </a:cubicBezTo>
                  <a:cubicBezTo>
                    <a:pt x="13010" y="10119"/>
                    <a:pt x="12998" y="10143"/>
                    <a:pt x="12986" y="10179"/>
                  </a:cubicBezTo>
                  <a:cubicBezTo>
                    <a:pt x="13189" y="10191"/>
                    <a:pt x="13333" y="10226"/>
                    <a:pt x="13344" y="10226"/>
                  </a:cubicBezTo>
                  <a:cubicBezTo>
                    <a:pt x="13452" y="10263"/>
                    <a:pt x="13511" y="10394"/>
                    <a:pt x="13476" y="10502"/>
                  </a:cubicBezTo>
                  <a:cubicBezTo>
                    <a:pt x="13447" y="10587"/>
                    <a:pt x="13364" y="10643"/>
                    <a:pt x="13278" y="10643"/>
                  </a:cubicBezTo>
                  <a:cubicBezTo>
                    <a:pt x="13256" y="10643"/>
                    <a:pt x="13234" y="10640"/>
                    <a:pt x="13213" y="10633"/>
                  </a:cubicBezTo>
                  <a:cubicBezTo>
                    <a:pt x="13204" y="10633"/>
                    <a:pt x="13110" y="10606"/>
                    <a:pt x="12967" y="10606"/>
                  </a:cubicBezTo>
                  <a:cubicBezTo>
                    <a:pt x="12751" y="10606"/>
                    <a:pt x="12424" y="10666"/>
                    <a:pt x="12102" y="10967"/>
                  </a:cubicBezTo>
                  <a:cubicBezTo>
                    <a:pt x="12066" y="11003"/>
                    <a:pt x="12019" y="11027"/>
                    <a:pt x="11958" y="11027"/>
                  </a:cubicBezTo>
                  <a:cubicBezTo>
                    <a:pt x="11899" y="11027"/>
                    <a:pt x="11851" y="11003"/>
                    <a:pt x="11803" y="10956"/>
                  </a:cubicBezTo>
                  <a:cubicBezTo>
                    <a:pt x="11719" y="10872"/>
                    <a:pt x="11732" y="10728"/>
                    <a:pt x="11815" y="10656"/>
                  </a:cubicBezTo>
                  <a:cubicBezTo>
                    <a:pt x="11863" y="10609"/>
                    <a:pt x="11911" y="10573"/>
                    <a:pt x="11971" y="10537"/>
                  </a:cubicBezTo>
                  <a:cubicBezTo>
                    <a:pt x="11732" y="10394"/>
                    <a:pt x="11588" y="10107"/>
                    <a:pt x="11648" y="9809"/>
                  </a:cubicBezTo>
                  <a:cubicBezTo>
                    <a:pt x="11711" y="9481"/>
                    <a:pt x="12009" y="9247"/>
                    <a:pt x="12332" y="9247"/>
                  </a:cubicBezTo>
                  <a:close/>
                  <a:moveTo>
                    <a:pt x="4840" y="11457"/>
                  </a:moveTo>
                  <a:cubicBezTo>
                    <a:pt x="4882" y="11457"/>
                    <a:pt x="4926" y="11461"/>
                    <a:pt x="4970" y="11469"/>
                  </a:cubicBezTo>
                  <a:cubicBezTo>
                    <a:pt x="5352" y="11541"/>
                    <a:pt x="5591" y="11911"/>
                    <a:pt x="5520" y="12294"/>
                  </a:cubicBezTo>
                  <a:cubicBezTo>
                    <a:pt x="5507" y="12341"/>
                    <a:pt x="5496" y="12389"/>
                    <a:pt x="5472" y="12437"/>
                  </a:cubicBezTo>
                  <a:cubicBezTo>
                    <a:pt x="5499" y="12436"/>
                    <a:pt x="5525" y="12435"/>
                    <a:pt x="5550" y="12435"/>
                  </a:cubicBezTo>
                  <a:cubicBezTo>
                    <a:pt x="5795" y="12435"/>
                    <a:pt x="5962" y="12485"/>
                    <a:pt x="5974" y="12485"/>
                  </a:cubicBezTo>
                  <a:cubicBezTo>
                    <a:pt x="6081" y="12520"/>
                    <a:pt x="6141" y="12640"/>
                    <a:pt x="6104" y="12759"/>
                  </a:cubicBezTo>
                  <a:cubicBezTo>
                    <a:pt x="6076" y="12846"/>
                    <a:pt x="5993" y="12901"/>
                    <a:pt x="5906" y="12901"/>
                  </a:cubicBezTo>
                  <a:cubicBezTo>
                    <a:pt x="5884" y="12901"/>
                    <a:pt x="5863" y="12898"/>
                    <a:pt x="5842" y="12891"/>
                  </a:cubicBezTo>
                  <a:cubicBezTo>
                    <a:pt x="5828" y="12886"/>
                    <a:pt x="5722" y="12855"/>
                    <a:pt x="5560" y="12855"/>
                  </a:cubicBezTo>
                  <a:cubicBezTo>
                    <a:pt x="5314" y="12855"/>
                    <a:pt x="4939" y="12927"/>
                    <a:pt x="4564" y="13273"/>
                  </a:cubicBezTo>
                  <a:cubicBezTo>
                    <a:pt x="4528" y="13309"/>
                    <a:pt x="4468" y="13333"/>
                    <a:pt x="4420" y="13333"/>
                  </a:cubicBezTo>
                  <a:cubicBezTo>
                    <a:pt x="4360" y="13333"/>
                    <a:pt x="4301" y="13309"/>
                    <a:pt x="4265" y="13261"/>
                  </a:cubicBezTo>
                  <a:cubicBezTo>
                    <a:pt x="4182" y="13178"/>
                    <a:pt x="4182" y="13046"/>
                    <a:pt x="4277" y="12963"/>
                  </a:cubicBezTo>
                  <a:cubicBezTo>
                    <a:pt x="4360" y="12891"/>
                    <a:pt x="4432" y="12831"/>
                    <a:pt x="4516" y="12771"/>
                  </a:cubicBezTo>
                  <a:cubicBezTo>
                    <a:pt x="4253" y="12628"/>
                    <a:pt x="4097" y="12329"/>
                    <a:pt x="4158" y="12031"/>
                  </a:cubicBezTo>
                  <a:cubicBezTo>
                    <a:pt x="4221" y="11692"/>
                    <a:pt x="4509" y="11457"/>
                    <a:pt x="4840" y="11457"/>
                  </a:cubicBezTo>
                  <a:close/>
                  <a:moveTo>
                    <a:pt x="8112" y="8278"/>
                  </a:moveTo>
                  <a:cubicBezTo>
                    <a:pt x="8120" y="8278"/>
                    <a:pt x="8128" y="8279"/>
                    <a:pt x="8135" y="8280"/>
                  </a:cubicBezTo>
                  <a:cubicBezTo>
                    <a:pt x="8243" y="8280"/>
                    <a:pt x="8339" y="8387"/>
                    <a:pt x="8327" y="8506"/>
                  </a:cubicBezTo>
                  <a:lnTo>
                    <a:pt x="8303" y="8817"/>
                  </a:lnTo>
                  <a:lnTo>
                    <a:pt x="10680" y="13106"/>
                  </a:lnTo>
                  <a:lnTo>
                    <a:pt x="10692" y="13106"/>
                  </a:lnTo>
                  <a:cubicBezTo>
                    <a:pt x="10724" y="13088"/>
                    <a:pt x="10757" y="13080"/>
                    <a:pt x="10790" y="13080"/>
                  </a:cubicBezTo>
                  <a:cubicBezTo>
                    <a:pt x="10866" y="13080"/>
                    <a:pt x="10937" y="13126"/>
                    <a:pt x="10979" y="13202"/>
                  </a:cubicBezTo>
                  <a:cubicBezTo>
                    <a:pt x="11026" y="13309"/>
                    <a:pt x="10979" y="13441"/>
                    <a:pt x="10872" y="13488"/>
                  </a:cubicBezTo>
                  <a:cubicBezTo>
                    <a:pt x="10501" y="13656"/>
                    <a:pt x="10142" y="13786"/>
                    <a:pt x="9820" y="13871"/>
                  </a:cubicBezTo>
                  <a:cubicBezTo>
                    <a:pt x="9617" y="13930"/>
                    <a:pt x="9426" y="13954"/>
                    <a:pt x="9234" y="13954"/>
                  </a:cubicBezTo>
                  <a:cubicBezTo>
                    <a:pt x="8780" y="13954"/>
                    <a:pt x="8363" y="13810"/>
                    <a:pt x="8040" y="13548"/>
                  </a:cubicBezTo>
                  <a:cubicBezTo>
                    <a:pt x="7705" y="13261"/>
                    <a:pt x="7538" y="12855"/>
                    <a:pt x="7574" y="12425"/>
                  </a:cubicBezTo>
                  <a:lnTo>
                    <a:pt x="7896" y="8471"/>
                  </a:lnTo>
                  <a:cubicBezTo>
                    <a:pt x="7908" y="8359"/>
                    <a:pt x="8002" y="8278"/>
                    <a:pt x="8112" y="8278"/>
                  </a:cubicBezTo>
                  <a:close/>
                  <a:moveTo>
                    <a:pt x="12054" y="0"/>
                  </a:moveTo>
                  <a:cubicBezTo>
                    <a:pt x="11839" y="60"/>
                    <a:pt x="11624" y="132"/>
                    <a:pt x="11409" y="204"/>
                  </a:cubicBezTo>
                  <a:cubicBezTo>
                    <a:pt x="11349" y="1983"/>
                    <a:pt x="10023" y="3501"/>
                    <a:pt x="8207" y="3727"/>
                  </a:cubicBezTo>
                  <a:cubicBezTo>
                    <a:pt x="8049" y="3748"/>
                    <a:pt x="7892" y="3758"/>
                    <a:pt x="7737" y="3758"/>
                  </a:cubicBezTo>
                  <a:cubicBezTo>
                    <a:pt x="6812" y="3758"/>
                    <a:pt x="5947" y="3403"/>
                    <a:pt x="5292" y="2820"/>
                  </a:cubicBezTo>
                  <a:cubicBezTo>
                    <a:pt x="4874" y="3979"/>
                    <a:pt x="3990" y="4958"/>
                    <a:pt x="2759" y="5460"/>
                  </a:cubicBezTo>
                  <a:cubicBezTo>
                    <a:pt x="2200" y="5685"/>
                    <a:pt x="1628" y="5791"/>
                    <a:pt x="1066" y="5791"/>
                  </a:cubicBezTo>
                  <a:cubicBezTo>
                    <a:pt x="704" y="5791"/>
                    <a:pt x="347" y="5747"/>
                    <a:pt x="0" y="5663"/>
                  </a:cubicBezTo>
                  <a:lnTo>
                    <a:pt x="0" y="5663"/>
                  </a:lnTo>
                  <a:cubicBezTo>
                    <a:pt x="36" y="5830"/>
                    <a:pt x="59" y="6010"/>
                    <a:pt x="107" y="6188"/>
                  </a:cubicBezTo>
                  <a:lnTo>
                    <a:pt x="2581" y="15782"/>
                  </a:lnTo>
                  <a:cubicBezTo>
                    <a:pt x="2776" y="15820"/>
                    <a:pt x="2974" y="15840"/>
                    <a:pt x="3175" y="15840"/>
                  </a:cubicBezTo>
                  <a:cubicBezTo>
                    <a:pt x="3415" y="15840"/>
                    <a:pt x="3659" y="15811"/>
                    <a:pt x="3906" y="15746"/>
                  </a:cubicBezTo>
                  <a:lnTo>
                    <a:pt x="13870" y="13178"/>
                  </a:lnTo>
                  <a:cubicBezTo>
                    <a:pt x="14634" y="12544"/>
                    <a:pt x="15149" y="11994"/>
                    <a:pt x="15149" y="11994"/>
                  </a:cubicBezTo>
                  <a:cubicBezTo>
                    <a:pt x="15270" y="11916"/>
                    <a:pt x="15394" y="11879"/>
                    <a:pt x="15516" y="11879"/>
                  </a:cubicBezTo>
                  <a:cubicBezTo>
                    <a:pt x="15841" y="11879"/>
                    <a:pt x="16160" y="12134"/>
                    <a:pt x="16402" y="12533"/>
                  </a:cubicBezTo>
                  <a:lnTo>
                    <a:pt x="24502" y="10441"/>
                  </a:lnTo>
                  <a:lnTo>
                    <a:pt x="23678" y="7252"/>
                  </a:lnTo>
                  <a:cubicBezTo>
                    <a:pt x="24013" y="7216"/>
                    <a:pt x="24383" y="7180"/>
                    <a:pt x="24801" y="7133"/>
                  </a:cubicBezTo>
                  <a:lnTo>
                    <a:pt x="24801" y="6535"/>
                  </a:lnTo>
                  <a:cubicBezTo>
                    <a:pt x="24236" y="6101"/>
                    <a:pt x="23545" y="5856"/>
                    <a:pt x="22819" y="5856"/>
                  </a:cubicBezTo>
                  <a:cubicBezTo>
                    <a:pt x="22547" y="5856"/>
                    <a:pt x="22270" y="5890"/>
                    <a:pt x="21993" y="5962"/>
                  </a:cubicBezTo>
                  <a:lnTo>
                    <a:pt x="21205" y="6153"/>
                  </a:lnTo>
                  <a:lnTo>
                    <a:pt x="21133" y="5866"/>
                  </a:lnTo>
                  <a:lnTo>
                    <a:pt x="21133" y="5866"/>
                  </a:lnTo>
                  <a:cubicBezTo>
                    <a:pt x="20519" y="7472"/>
                    <a:pt x="21187" y="8839"/>
                    <a:pt x="20864" y="8839"/>
                  </a:cubicBezTo>
                  <a:cubicBezTo>
                    <a:pt x="20766" y="8839"/>
                    <a:pt x="20578" y="8714"/>
                    <a:pt x="20238" y="8434"/>
                  </a:cubicBezTo>
                  <a:cubicBezTo>
                    <a:pt x="20047" y="8291"/>
                    <a:pt x="19963" y="7802"/>
                    <a:pt x="19879" y="7587"/>
                  </a:cubicBezTo>
                  <a:cubicBezTo>
                    <a:pt x="19664" y="6977"/>
                    <a:pt x="19461" y="6356"/>
                    <a:pt x="19246" y="5747"/>
                  </a:cubicBezTo>
                  <a:cubicBezTo>
                    <a:pt x="18768" y="4420"/>
                    <a:pt x="18470" y="2939"/>
                    <a:pt x="17657" y="1757"/>
                  </a:cubicBezTo>
                  <a:cubicBezTo>
                    <a:pt x="17095" y="932"/>
                    <a:pt x="16248" y="335"/>
                    <a:pt x="15316" y="13"/>
                  </a:cubicBezTo>
                  <a:cubicBezTo>
                    <a:pt x="14969" y="180"/>
                    <a:pt x="14575" y="311"/>
                    <a:pt x="14156" y="359"/>
                  </a:cubicBezTo>
                  <a:cubicBezTo>
                    <a:pt x="13995" y="379"/>
                    <a:pt x="13835" y="389"/>
                    <a:pt x="13677" y="389"/>
                  </a:cubicBezTo>
                  <a:cubicBezTo>
                    <a:pt x="13096" y="389"/>
                    <a:pt x="12542" y="254"/>
                    <a:pt x="12054" y="0"/>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400;p51">
              <a:extLst>
                <a:ext uri="{FF2B5EF4-FFF2-40B4-BE49-F238E27FC236}">
                  <a16:creationId xmlns:a16="http://schemas.microsoft.com/office/drawing/2014/main" id="{C2249FF0-E592-45DF-A3EB-AF98E44456FF}"/>
                </a:ext>
              </a:extLst>
            </p:cNvPr>
            <p:cNvSpPr/>
            <p:nvPr/>
          </p:nvSpPr>
          <p:spPr>
            <a:xfrm>
              <a:off x="6068650" y="2358350"/>
              <a:ext cx="13150" cy="14950"/>
            </a:xfrm>
            <a:custGeom>
              <a:avLst/>
              <a:gdLst/>
              <a:ahLst/>
              <a:cxnLst/>
              <a:rect l="l" t="t" r="r" b="b"/>
              <a:pathLst>
                <a:path w="526" h="598" extrusionOk="0">
                  <a:moveTo>
                    <a:pt x="0" y="0"/>
                  </a:moveTo>
                  <a:lnTo>
                    <a:pt x="0" y="598"/>
                  </a:lnTo>
                  <a:cubicBezTo>
                    <a:pt x="168" y="574"/>
                    <a:pt x="335" y="550"/>
                    <a:pt x="526" y="514"/>
                  </a:cubicBezTo>
                  <a:cubicBezTo>
                    <a:pt x="370" y="322"/>
                    <a:pt x="192" y="155"/>
                    <a:pt x="0" y="0"/>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401;p51">
              <a:extLst>
                <a:ext uri="{FF2B5EF4-FFF2-40B4-BE49-F238E27FC236}">
                  <a16:creationId xmlns:a16="http://schemas.microsoft.com/office/drawing/2014/main" id="{2F34EC80-8FFB-4A69-8DF0-38D71A12481A}"/>
                </a:ext>
              </a:extLst>
            </p:cNvPr>
            <p:cNvSpPr/>
            <p:nvPr/>
          </p:nvSpPr>
          <p:spPr>
            <a:xfrm>
              <a:off x="6038775" y="2582350"/>
              <a:ext cx="6875" cy="53775"/>
            </a:xfrm>
            <a:custGeom>
              <a:avLst/>
              <a:gdLst/>
              <a:ahLst/>
              <a:cxnLst/>
              <a:rect l="l" t="t" r="r" b="b"/>
              <a:pathLst>
                <a:path w="275" h="2151" extrusionOk="0">
                  <a:moveTo>
                    <a:pt x="1" y="0"/>
                  </a:moveTo>
                  <a:cubicBezTo>
                    <a:pt x="46" y="172"/>
                    <a:pt x="86" y="344"/>
                    <a:pt x="120" y="516"/>
                  </a:cubicBezTo>
                  <a:lnTo>
                    <a:pt x="120" y="516"/>
                  </a:lnTo>
                  <a:cubicBezTo>
                    <a:pt x="87" y="344"/>
                    <a:pt x="47" y="172"/>
                    <a:pt x="1" y="0"/>
                  </a:cubicBezTo>
                  <a:close/>
                  <a:moveTo>
                    <a:pt x="120" y="516"/>
                  </a:moveTo>
                  <a:cubicBezTo>
                    <a:pt x="222" y="1053"/>
                    <a:pt x="264" y="1593"/>
                    <a:pt x="264" y="2127"/>
                  </a:cubicBezTo>
                  <a:lnTo>
                    <a:pt x="275" y="2151"/>
                  </a:lnTo>
                  <a:cubicBezTo>
                    <a:pt x="275" y="1614"/>
                    <a:pt x="227" y="1064"/>
                    <a:pt x="120" y="516"/>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1402;p51">
              <a:extLst>
                <a:ext uri="{FF2B5EF4-FFF2-40B4-BE49-F238E27FC236}">
                  <a16:creationId xmlns:a16="http://schemas.microsoft.com/office/drawing/2014/main" id="{25D0BC34-0506-456A-8268-D3B416689E19}"/>
                </a:ext>
              </a:extLst>
            </p:cNvPr>
            <p:cNvSpPr/>
            <p:nvPr/>
          </p:nvSpPr>
          <p:spPr>
            <a:xfrm>
              <a:off x="5630200" y="2831125"/>
              <a:ext cx="3900" cy="2725"/>
            </a:xfrm>
            <a:custGeom>
              <a:avLst/>
              <a:gdLst/>
              <a:ahLst/>
              <a:cxnLst/>
              <a:rect l="l" t="t" r="r" b="b"/>
              <a:pathLst>
                <a:path w="156" h="109" extrusionOk="0">
                  <a:moveTo>
                    <a:pt x="156" y="108"/>
                  </a:moveTo>
                  <a:cubicBezTo>
                    <a:pt x="108" y="72"/>
                    <a:pt x="49" y="37"/>
                    <a:pt x="1" y="0"/>
                  </a:cubicBezTo>
                  <a:cubicBezTo>
                    <a:pt x="49" y="37"/>
                    <a:pt x="108" y="72"/>
                    <a:pt x="156" y="108"/>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1403;p51">
              <a:extLst>
                <a:ext uri="{FF2B5EF4-FFF2-40B4-BE49-F238E27FC236}">
                  <a16:creationId xmlns:a16="http://schemas.microsoft.com/office/drawing/2014/main" id="{6B3CE52E-CFA1-4B4C-BFFD-B6DE484514DC}"/>
                </a:ext>
              </a:extLst>
            </p:cNvPr>
            <p:cNvSpPr/>
            <p:nvPr/>
          </p:nvSpPr>
          <p:spPr>
            <a:xfrm>
              <a:off x="5661275" y="2848450"/>
              <a:ext cx="5675" cy="2400"/>
            </a:xfrm>
            <a:custGeom>
              <a:avLst/>
              <a:gdLst/>
              <a:ahLst/>
              <a:cxnLst/>
              <a:rect l="l" t="t" r="r" b="b"/>
              <a:pathLst>
                <a:path w="227" h="96" extrusionOk="0">
                  <a:moveTo>
                    <a:pt x="227" y="96"/>
                  </a:moveTo>
                  <a:cubicBezTo>
                    <a:pt x="155" y="60"/>
                    <a:pt x="72" y="37"/>
                    <a:pt x="0" y="0"/>
                  </a:cubicBezTo>
                  <a:cubicBezTo>
                    <a:pt x="72" y="37"/>
                    <a:pt x="155" y="60"/>
                    <a:pt x="227" y="96"/>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1404;p51">
              <a:extLst>
                <a:ext uri="{FF2B5EF4-FFF2-40B4-BE49-F238E27FC236}">
                  <a16:creationId xmlns:a16="http://schemas.microsoft.com/office/drawing/2014/main" id="{B6D57EAF-2A93-4868-82BD-DD65279049ED}"/>
                </a:ext>
              </a:extLst>
            </p:cNvPr>
            <p:cNvSpPr/>
            <p:nvPr/>
          </p:nvSpPr>
          <p:spPr>
            <a:xfrm>
              <a:off x="5645425" y="2840400"/>
              <a:ext cx="5125" cy="2700"/>
            </a:xfrm>
            <a:custGeom>
              <a:avLst/>
              <a:gdLst/>
              <a:ahLst/>
              <a:cxnLst/>
              <a:rect l="l" t="t" r="r" b="b"/>
              <a:pathLst>
                <a:path w="205" h="108" extrusionOk="0">
                  <a:moveTo>
                    <a:pt x="204" y="107"/>
                  </a:moveTo>
                  <a:cubicBezTo>
                    <a:pt x="132" y="72"/>
                    <a:pt x="61" y="36"/>
                    <a:pt x="1" y="0"/>
                  </a:cubicBezTo>
                  <a:cubicBezTo>
                    <a:pt x="61" y="36"/>
                    <a:pt x="132" y="72"/>
                    <a:pt x="204" y="107"/>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1405;p51">
              <a:extLst>
                <a:ext uri="{FF2B5EF4-FFF2-40B4-BE49-F238E27FC236}">
                  <a16:creationId xmlns:a16="http://schemas.microsoft.com/office/drawing/2014/main" id="{5857ACBE-1CE9-432E-A631-7FB488C8F70C}"/>
                </a:ext>
              </a:extLst>
            </p:cNvPr>
            <p:cNvSpPr/>
            <p:nvPr/>
          </p:nvSpPr>
          <p:spPr>
            <a:xfrm>
              <a:off x="5695925" y="2860400"/>
              <a:ext cx="5075" cy="1200"/>
            </a:xfrm>
            <a:custGeom>
              <a:avLst/>
              <a:gdLst/>
              <a:ahLst/>
              <a:cxnLst/>
              <a:rect l="l" t="t" r="r" b="b"/>
              <a:pathLst>
                <a:path w="203" h="48" extrusionOk="0">
                  <a:moveTo>
                    <a:pt x="203" y="48"/>
                  </a:moveTo>
                  <a:cubicBezTo>
                    <a:pt x="131" y="36"/>
                    <a:pt x="72" y="13"/>
                    <a:pt x="0" y="0"/>
                  </a:cubicBezTo>
                  <a:cubicBezTo>
                    <a:pt x="72" y="13"/>
                    <a:pt x="131" y="36"/>
                    <a:pt x="203" y="48"/>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1406;p51">
              <a:extLst>
                <a:ext uri="{FF2B5EF4-FFF2-40B4-BE49-F238E27FC236}">
                  <a16:creationId xmlns:a16="http://schemas.microsoft.com/office/drawing/2014/main" id="{BC5165EB-B05D-4A84-B9C2-18680CCACC54}"/>
                </a:ext>
              </a:extLst>
            </p:cNvPr>
            <p:cNvSpPr/>
            <p:nvPr/>
          </p:nvSpPr>
          <p:spPr>
            <a:xfrm>
              <a:off x="5598825" y="2805425"/>
              <a:ext cx="3625" cy="3625"/>
            </a:xfrm>
            <a:custGeom>
              <a:avLst/>
              <a:gdLst/>
              <a:ahLst/>
              <a:cxnLst/>
              <a:rect l="l" t="t" r="r" b="b"/>
              <a:pathLst>
                <a:path w="145" h="145" extrusionOk="0">
                  <a:moveTo>
                    <a:pt x="144" y="144"/>
                  </a:moveTo>
                  <a:lnTo>
                    <a:pt x="1" y="1"/>
                  </a:ln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1407;p51">
              <a:extLst>
                <a:ext uri="{FF2B5EF4-FFF2-40B4-BE49-F238E27FC236}">
                  <a16:creationId xmlns:a16="http://schemas.microsoft.com/office/drawing/2014/main" id="{EEA67770-C35C-4629-90C7-4C3BD805CDB5}"/>
                </a:ext>
              </a:extLst>
            </p:cNvPr>
            <p:cNvSpPr/>
            <p:nvPr/>
          </p:nvSpPr>
          <p:spPr>
            <a:xfrm>
              <a:off x="5678275" y="2855025"/>
              <a:ext cx="5400" cy="1800"/>
            </a:xfrm>
            <a:custGeom>
              <a:avLst/>
              <a:gdLst/>
              <a:ahLst/>
              <a:cxnLst/>
              <a:rect l="l" t="t" r="r" b="b"/>
              <a:pathLst>
                <a:path w="216" h="72" extrusionOk="0">
                  <a:moveTo>
                    <a:pt x="216" y="72"/>
                  </a:moveTo>
                  <a:lnTo>
                    <a:pt x="1" y="0"/>
                  </a:ln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408;p51">
              <a:extLst>
                <a:ext uri="{FF2B5EF4-FFF2-40B4-BE49-F238E27FC236}">
                  <a16:creationId xmlns:a16="http://schemas.microsoft.com/office/drawing/2014/main" id="{D12E468A-2721-4DB4-A33C-DAF1A45E4671}"/>
                </a:ext>
              </a:extLst>
            </p:cNvPr>
            <p:cNvSpPr/>
            <p:nvPr/>
          </p:nvSpPr>
          <p:spPr>
            <a:xfrm>
              <a:off x="5715625" y="2864275"/>
              <a:ext cx="3000" cy="625"/>
            </a:xfrm>
            <a:custGeom>
              <a:avLst/>
              <a:gdLst/>
              <a:ahLst/>
              <a:cxnLst/>
              <a:rect l="l" t="t" r="r" b="b"/>
              <a:pathLst>
                <a:path w="120" h="25" extrusionOk="0">
                  <a:moveTo>
                    <a:pt x="120" y="25"/>
                  </a:moveTo>
                  <a:cubicBezTo>
                    <a:pt x="72" y="12"/>
                    <a:pt x="36" y="1"/>
                    <a:pt x="0" y="1"/>
                  </a:cubicBezTo>
                  <a:cubicBezTo>
                    <a:pt x="36" y="1"/>
                    <a:pt x="72" y="12"/>
                    <a:pt x="120" y="25"/>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409;p51">
              <a:extLst>
                <a:ext uri="{FF2B5EF4-FFF2-40B4-BE49-F238E27FC236}">
                  <a16:creationId xmlns:a16="http://schemas.microsoft.com/office/drawing/2014/main" id="{28682A55-CE46-4375-A72C-689FC26CC1DA}"/>
                </a:ext>
              </a:extLst>
            </p:cNvPr>
            <p:cNvSpPr/>
            <p:nvPr/>
          </p:nvSpPr>
          <p:spPr>
            <a:xfrm>
              <a:off x="5565100" y="2761225"/>
              <a:ext cx="3600" cy="6325"/>
            </a:xfrm>
            <a:custGeom>
              <a:avLst/>
              <a:gdLst/>
              <a:ahLst/>
              <a:cxnLst/>
              <a:rect l="l" t="t" r="r" b="b"/>
              <a:pathLst>
                <a:path w="144" h="253" extrusionOk="0">
                  <a:moveTo>
                    <a:pt x="144" y="252"/>
                  </a:moveTo>
                  <a:lnTo>
                    <a:pt x="0" y="1"/>
                  </a:ln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410;p51">
              <a:extLst>
                <a:ext uri="{FF2B5EF4-FFF2-40B4-BE49-F238E27FC236}">
                  <a16:creationId xmlns:a16="http://schemas.microsoft.com/office/drawing/2014/main" id="{0D16A0F8-F088-4A70-B135-A8E62A09DBAA}"/>
                </a:ext>
              </a:extLst>
            </p:cNvPr>
            <p:cNvSpPr/>
            <p:nvPr/>
          </p:nvSpPr>
          <p:spPr>
            <a:xfrm>
              <a:off x="5556425" y="2744825"/>
              <a:ext cx="3325" cy="6275"/>
            </a:xfrm>
            <a:custGeom>
              <a:avLst/>
              <a:gdLst/>
              <a:ahLst/>
              <a:cxnLst/>
              <a:rect l="l" t="t" r="r" b="b"/>
              <a:pathLst>
                <a:path w="133" h="251" extrusionOk="0">
                  <a:moveTo>
                    <a:pt x="132" y="251"/>
                  </a:moveTo>
                  <a:cubicBezTo>
                    <a:pt x="85" y="168"/>
                    <a:pt x="48" y="83"/>
                    <a:pt x="0" y="0"/>
                  </a:cubicBezTo>
                  <a:cubicBezTo>
                    <a:pt x="48" y="83"/>
                    <a:pt x="85" y="168"/>
                    <a:pt x="132" y="251"/>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411;p51">
              <a:extLst>
                <a:ext uri="{FF2B5EF4-FFF2-40B4-BE49-F238E27FC236}">
                  <a16:creationId xmlns:a16="http://schemas.microsoft.com/office/drawing/2014/main" id="{23955F8A-79E8-4539-9C57-130DA9C6D475}"/>
                </a:ext>
              </a:extLst>
            </p:cNvPr>
            <p:cNvSpPr/>
            <p:nvPr/>
          </p:nvSpPr>
          <p:spPr>
            <a:xfrm>
              <a:off x="5585700" y="2791100"/>
              <a:ext cx="4500" cy="5125"/>
            </a:xfrm>
            <a:custGeom>
              <a:avLst/>
              <a:gdLst/>
              <a:ahLst/>
              <a:cxnLst/>
              <a:rect l="l" t="t" r="r" b="b"/>
              <a:pathLst>
                <a:path w="180" h="205" extrusionOk="0">
                  <a:moveTo>
                    <a:pt x="180" y="204"/>
                  </a:moveTo>
                  <a:cubicBezTo>
                    <a:pt x="120" y="144"/>
                    <a:pt x="60" y="72"/>
                    <a:pt x="0" y="1"/>
                  </a:cubicBezTo>
                  <a:cubicBezTo>
                    <a:pt x="60" y="72"/>
                    <a:pt x="120" y="144"/>
                    <a:pt x="180" y="204"/>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1412;p51">
              <a:extLst>
                <a:ext uri="{FF2B5EF4-FFF2-40B4-BE49-F238E27FC236}">
                  <a16:creationId xmlns:a16="http://schemas.microsoft.com/office/drawing/2014/main" id="{BE8D350B-F4F1-499F-B08C-A548C6FFBCD5}"/>
                </a:ext>
              </a:extLst>
            </p:cNvPr>
            <p:cNvSpPr/>
            <p:nvPr/>
          </p:nvSpPr>
          <p:spPr>
            <a:xfrm>
              <a:off x="5574650" y="2776775"/>
              <a:ext cx="4200" cy="5700"/>
            </a:xfrm>
            <a:custGeom>
              <a:avLst/>
              <a:gdLst/>
              <a:ahLst/>
              <a:cxnLst/>
              <a:rect l="l" t="t" r="r" b="b"/>
              <a:pathLst>
                <a:path w="168" h="228" extrusionOk="0">
                  <a:moveTo>
                    <a:pt x="168" y="228"/>
                  </a:moveTo>
                  <a:cubicBezTo>
                    <a:pt x="108" y="156"/>
                    <a:pt x="60" y="72"/>
                    <a:pt x="1" y="0"/>
                  </a:cubicBezTo>
                  <a:cubicBezTo>
                    <a:pt x="60" y="72"/>
                    <a:pt x="108" y="156"/>
                    <a:pt x="168" y="228"/>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1413;p51">
              <a:extLst>
                <a:ext uri="{FF2B5EF4-FFF2-40B4-BE49-F238E27FC236}">
                  <a16:creationId xmlns:a16="http://schemas.microsoft.com/office/drawing/2014/main" id="{2F89B1DA-3A64-45C1-9188-77EC6FA80F54}"/>
                </a:ext>
              </a:extLst>
            </p:cNvPr>
            <p:cNvSpPr/>
            <p:nvPr/>
          </p:nvSpPr>
          <p:spPr>
            <a:xfrm>
              <a:off x="5549575" y="2727775"/>
              <a:ext cx="2100" cy="5725"/>
            </a:xfrm>
            <a:custGeom>
              <a:avLst/>
              <a:gdLst/>
              <a:ahLst/>
              <a:cxnLst/>
              <a:rect l="l" t="t" r="r" b="b"/>
              <a:pathLst>
                <a:path w="84" h="229" extrusionOk="0">
                  <a:moveTo>
                    <a:pt x="83" y="228"/>
                  </a:moveTo>
                  <a:cubicBezTo>
                    <a:pt x="59" y="144"/>
                    <a:pt x="24" y="73"/>
                    <a:pt x="0" y="1"/>
                  </a:cubicBezTo>
                  <a:cubicBezTo>
                    <a:pt x="24" y="73"/>
                    <a:pt x="59" y="144"/>
                    <a:pt x="83" y="228"/>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1414;p51">
              <a:extLst>
                <a:ext uri="{FF2B5EF4-FFF2-40B4-BE49-F238E27FC236}">
                  <a16:creationId xmlns:a16="http://schemas.microsoft.com/office/drawing/2014/main" id="{644849FF-C5EF-4ECC-8ABE-FF151FCC2193}"/>
                </a:ext>
              </a:extLst>
            </p:cNvPr>
            <p:cNvSpPr/>
            <p:nvPr/>
          </p:nvSpPr>
          <p:spPr>
            <a:xfrm>
              <a:off x="5531925" y="2535450"/>
              <a:ext cx="523400" cy="380525"/>
            </a:xfrm>
            <a:custGeom>
              <a:avLst/>
              <a:gdLst/>
              <a:ahLst/>
              <a:cxnLst/>
              <a:rect l="l" t="t" r="r" b="b"/>
              <a:pathLst>
                <a:path w="20936" h="15221" extrusionOk="0">
                  <a:moveTo>
                    <a:pt x="19797" y="0"/>
                  </a:moveTo>
                  <a:lnTo>
                    <a:pt x="19802" y="20"/>
                  </a:lnTo>
                  <a:lnTo>
                    <a:pt x="19802" y="20"/>
                  </a:lnTo>
                  <a:cubicBezTo>
                    <a:pt x="19800" y="13"/>
                    <a:pt x="19799" y="7"/>
                    <a:pt x="19797" y="0"/>
                  </a:cubicBezTo>
                  <a:close/>
                  <a:moveTo>
                    <a:pt x="19802" y="20"/>
                  </a:moveTo>
                  <a:lnTo>
                    <a:pt x="19802" y="20"/>
                  </a:lnTo>
                  <a:cubicBezTo>
                    <a:pt x="20936" y="4494"/>
                    <a:pt x="18249" y="9034"/>
                    <a:pt x="13787" y="10191"/>
                  </a:cubicBezTo>
                  <a:lnTo>
                    <a:pt x="10179" y="11111"/>
                  </a:lnTo>
                  <a:cubicBezTo>
                    <a:pt x="9478" y="11292"/>
                    <a:pt x="8775" y="11379"/>
                    <a:pt x="8083" y="11379"/>
                  </a:cubicBezTo>
                  <a:cubicBezTo>
                    <a:pt x="4364" y="11379"/>
                    <a:pt x="968" y="8869"/>
                    <a:pt x="1" y="5102"/>
                  </a:cubicBezTo>
                  <a:lnTo>
                    <a:pt x="1" y="5102"/>
                  </a:lnTo>
                  <a:lnTo>
                    <a:pt x="479" y="6977"/>
                  </a:lnTo>
                  <a:cubicBezTo>
                    <a:pt x="550" y="7216"/>
                    <a:pt x="622" y="7455"/>
                    <a:pt x="706" y="7694"/>
                  </a:cubicBezTo>
                  <a:cubicBezTo>
                    <a:pt x="730" y="7766"/>
                    <a:pt x="765" y="7837"/>
                    <a:pt x="789" y="7921"/>
                  </a:cubicBezTo>
                  <a:cubicBezTo>
                    <a:pt x="850" y="8076"/>
                    <a:pt x="921" y="8232"/>
                    <a:pt x="980" y="8375"/>
                  </a:cubicBezTo>
                  <a:cubicBezTo>
                    <a:pt x="1028" y="8458"/>
                    <a:pt x="1065" y="8543"/>
                    <a:pt x="1112" y="8626"/>
                  </a:cubicBezTo>
                  <a:cubicBezTo>
                    <a:pt x="1172" y="8769"/>
                    <a:pt x="1243" y="8901"/>
                    <a:pt x="1327" y="9032"/>
                  </a:cubicBezTo>
                  <a:lnTo>
                    <a:pt x="1471" y="9283"/>
                  </a:lnTo>
                  <a:cubicBezTo>
                    <a:pt x="1542" y="9403"/>
                    <a:pt x="1626" y="9522"/>
                    <a:pt x="1710" y="9653"/>
                  </a:cubicBezTo>
                  <a:cubicBezTo>
                    <a:pt x="1769" y="9725"/>
                    <a:pt x="1817" y="9809"/>
                    <a:pt x="1877" y="9881"/>
                  </a:cubicBezTo>
                  <a:cubicBezTo>
                    <a:pt x="1973" y="10000"/>
                    <a:pt x="2056" y="10119"/>
                    <a:pt x="2151" y="10227"/>
                  </a:cubicBezTo>
                  <a:cubicBezTo>
                    <a:pt x="2211" y="10298"/>
                    <a:pt x="2271" y="10370"/>
                    <a:pt x="2331" y="10430"/>
                  </a:cubicBezTo>
                  <a:cubicBezTo>
                    <a:pt x="2438" y="10561"/>
                    <a:pt x="2557" y="10680"/>
                    <a:pt x="2677" y="10800"/>
                  </a:cubicBezTo>
                  <a:lnTo>
                    <a:pt x="2820" y="10943"/>
                  </a:lnTo>
                  <a:cubicBezTo>
                    <a:pt x="3167" y="11278"/>
                    <a:pt x="3537" y="11565"/>
                    <a:pt x="3932" y="11827"/>
                  </a:cubicBezTo>
                  <a:cubicBezTo>
                    <a:pt x="3980" y="11864"/>
                    <a:pt x="4039" y="11899"/>
                    <a:pt x="4087" y="11935"/>
                  </a:cubicBezTo>
                  <a:cubicBezTo>
                    <a:pt x="4230" y="12019"/>
                    <a:pt x="4386" y="12114"/>
                    <a:pt x="4541" y="12198"/>
                  </a:cubicBezTo>
                  <a:cubicBezTo>
                    <a:pt x="4601" y="12234"/>
                    <a:pt x="4672" y="12270"/>
                    <a:pt x="4744" y="12305"/>
                  </a:cubicBezTo>
                  <a:lnTo>
                    <a:pt x="5174" y="12520"/>
                  </a:lnTo>
                  <a:cubicBezTo>
                    <a:pt x="5246" y="12557"/>
                    <a:pt x="5329" y="12580"/>
                    <a:pt x="5401" y="12616"/>
                  </a:cubicBezTo>
                  <a:cubicBezTo>
                    <a:pt x="5544" y="12676"/>
                    <a:pt x="5700" y="12735"/>
                    <a:pt x="5855" y="12783"/>
                  </a:cubicBezTo>
                  <a:lnTo>
                    <a:pt x="6070" y="12855"/>
                  </a:lnTo>
                  <a:cubicBezTo>
                    <a:pt x="6237" y="12915"/>
                    <a:pt x="6393" y="12950"/>
                    <a:pt x="6560" y="12998"/>
                  </a:cubicBezTo>
                  <a:cubicBezTo>
                    <a:pt x="6632" y="13011"/>
                    <a:pt x="6691" y="13034"/>
                    <a:pt x="6763" y="13046"/>
                  </a:cubicBezTo>
                  <a:cubicBezTo>
                    <a:pt x="6954" y="13094"/>
                    <a:pt x="7145" y="13118"/>
                    <a:pt x="7348" y="13154"/>
                  </a:cubicBezTo>
                  <a:cubicBezTo>
                    <a:pt x="7384" y="13154"/>
                    <a:pt x="7420" y="13165"/>
                    <a:pt x="7468" y="13178"/>
                  </a:cubicBezTo>
                  <a:cubicBezTo>
                    <a:pt x="7827" y="13224"/>
                    <a:pt x="8192" y="13248"/>
                    <a:pt x="8560" y="13248"/>
                  </a:cubicBezTo>
                  <a:cubicBezTo>
                    <a:pt x="8953" y="13248"/>
                    <a:pt x="9349" y="13221"/>
                    <a:pt x="9749" y="13165"/>
                  </a:cubicBezTo>
                  <a:cubicBezTo>
                    <a:pt x="10120" y="14038"/>
                    <a:pt x="10741" y="14742"/>
                    <a:pt x="11506" y="15220"/>
                  </a:cubicBezTo>
                  <a:lnTo>
                    <a:pt x="18470" y="12604"/>
                  </a:lnTo>
                  <a:cubicBezTo>
                    <a:pt x="18709" y="11756"/>
                    <a:pt x="18722" y="10836"/>
                    <a:pt x="18422" y="9928"/>
                  </a:cubicBezTo>
                  <a:cubicBezTo>
                    <a:pt x="18399" y="9833"/>
                    <a:pt x="18351" y="9725"/>
                    <a:pt x="18315" y="9629"/>
                  </a:cubicBezTo>
                  <a:cubicBezTo>
                    <a:pt x="19713" y="8124"/>
                    <a:pt x="20525" y="6129"/>
                    <a:pt x="20549" y="4027"/>
                  </a:cubicBezTo>
                  <a:lnTo>
                    <a:pt x="20538" y="4003"/>
                  </a:lnTo>
                  <a:cubicBezTo>
                    <a:pt x="20538" y="3297"/>
                    <a:pt x="20466" y="2581"/>
                    <a:pt x="20275" y="1876"/>
                  </a:cubicBezTo>
                  <a:lnTo>
                    <a:pt x="19802" y="20"/>
                  </a:lnTo>
                  <a:close/>
                </a:path>
              </a:pathLst>
            </a:custGeom>
            <a:solidFill>
              <a:srgbClr val="E17460"/>
            </a:solidFill>
            <a:ln w="9525" cap="flat" cmpd="sng">
              <a:solidFill>
                <a:srgbClr val="E174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1415;p51">
              <a:extLst>
                <a:ext uri="{FF2B5EF4-FFF2-40B4-BE49-F238E27FC236}">
                  <a16:creationId xmlns:a16="http://schemas.microsoft.com/office/drawing/2014/main" id="{AB98BE2F-F749-4811-B442-33ABBC3CE3CA}"/>
                </a:ext>
              </a:extLst>
            </p:cNvPr>
            <p:cNvSpPr/>
            <p:nvPr/>
          </p:nvSpPr>
          <p:spPr>
            <a:xfrm>
              <a:off x="5819550" y="2850550"/>
              <a:ext cx="174150" cy="84125"/>
            </a:xfrm>
            <a:custGeom>
              <a:avLst/>
              <a:gdLst/>
              <a:ahLst/>
              <a:cxnLst/>
              <a:rect l="l" t="t" r="r" b="b"/>
              <a:pathLst>
                <a:path w="6966" h="3365" extrusionOk="0">
                  <a:moveTo>
                    <a:pt x="6965" y="0"/>
                  </a:moveTo>
                  <a:lnTo>
                    <a:pt x="1" y="2616"/>
                  </a:lnTo>
                  <a:cubicBezTo>
                    <a:pt x="733" y="3097"/>
                    <a:pt x="1600" y="3364"/>
                    <a:pt x="2499" y="3364"/>
                  </a:cubicBezTo>
                  <a:cubicBezTo>
                    <a:pt x="2965" y="3364"/>
                    <a:pt x="3439" y="3293"/>
                    <a:pt x="3907" y="3142"/>
                  </a:cubicBezTo>
                  <a:cubicBezTo>
                    <a:pt x="5436" y="2653"/>
                    <a:pt x="6548" y="1445"/>
                    <a:pt x="6965" y="0"/>
                  </a:cubicBezTo>
                  <a:close/>
                </a:path>
              </a:pathLst>
            </a:custGeom>
            <a:solidFill>
              <a:srgbClr val="E17460"/>
            </a:solidFill>
            <a:ln w="9525" cap="flat" cmpd="sng">
              <a:solidFill>
                <a:srgbClr val="E174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1416;p51">
              <a:extLst>
                <a:ext uri="{FF2B5EF4-FFF2-40B4-BE49-F238E27FC236}">
                  <a16:creationId xmlns:a16="http://schemas.microsoft.com/office/drawing/2014/main" id="{E123C24A-93FD-436C-9FAC-01F54EBE97BD}"/>
                </a:ext>
              </a:extLst>
            </p:cNvPr>
            <p:cNvSpPr/>
            <p:nvPr/>
          </p:nvSpPr>
          <p:spPr>
            <a:xfrm>
              <a:off x="6010700" y="2379475"/>
              <a:ext cx="36475" cy="59825"/>
            </a:xfrm>
            <a:custGeom>
              <a:avLst/>
              <a:gdLst/>
              <a:ahLst/>
              <a:cxnLst/>
              <a:rect l="l" t="t" r="r" b="b"/>
              <a:pathLst>
                <a:path w="1459" h="2393" extrusionOk="0">
                  <a:moveTo>
                    <a:pt x="1034" y="1"/>
                  </a:moveTo>
                  <a:cubicBezTo>
                    <a:pt x="956" y="1"/>
                    <a:pt x="882" y="44"/>
                    <a:pt x="848" y="111"/>
                  </a:cubicBezTo>
                  <a:lnTo>
                    <a:pt x="1" y="1795"/>
                  </a:lnTo>
                  <a:lnTo>
                    <a:pt x="1124" y="2369"/>
                  </a:lnTo>
                  <a:cubicBezTo>
                    <a:pt x="1148" y="2381"/>
                    <a:pt x="1183" y="2392"/>
                    <a:pt x="1219" y="2392"/>
                  </a:cubicBezTo>
                  <a:cubicBezTo>
                    <a:pt x="1291" y="2392"/>
                    <a:pt x="1374" y="2345"/>
                    <a:pt x="1410" y="2273"/>
                  </a:cubicBezTo>
                  <a:cubicBezTo>
                    <a:pt x="1458" y="2166"/>
                    <a:pt x="1422" y="2046"/>
                    <a:pt x="1315" y="1986"/>
                  </a:cubicBezTo>
                  <a:lnTo>
                    <a:pt x="574" y="1616"/>
                  </a:lnTo>
                  <a:lnTo>
                    <a:pt x="1231" y="302"/>
                  </a:lnTo>
                  <a:cubicBezTo>
                    <a:pt x="1279" y="207"/>
                    <a:pt x="1243" y="75"/>
                    <a:pt x="1135" y="27"/>
                  </a:cubicBezTo>
                  <a:cubicBezTo>
                    <a:pt x="1103" y="9"/>
                    <a:pt x="1068" y="1"/>
                    <a:pt x="1034" y="1"/>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1417;p51">
              <a:extLst>
                <a:ext uri="{FF2B5EF4-FFF2-40B4-BE49-F238E27FC236}">
                  <a16:creationId xmlns:a16="http://schemas.microsoft.com/office/drawing/2014/main" id="{F5F64FD5-D769-4D25-BA2E-58511C3F1195}"/>
                </a:ext>
              </a:extLst>
            </p:cNvPr>
            <p:cNvSpPr/>
            <p:nvPr/>
          </p:nvSpPr>
          <p:spPr>
            <a:xfrm>
              <a:off x="5731750" y="2722975"/>
              <a:ext cx="54375" cy="30825"/>
            </a:xfrm>
            <a:custGeom>
              <a:avLst/>
              <a:gdLst/>
              <a:ahLst/>
              <a:cxnLst/>
              <a:rect l="l" t="t" r="r" b="b"/>
              <a:pathLst>
                <a:path w="2175" h="1233" extrusionOk="0">
                  <a:moveTo>
                    <a:pt x="1684" y="1"/>
                  </a:moveTo>
                  <a:cubicBezTo>
                    <a:pt x="1184" y="1"/>
                    <a:pt x="457" y="189"/>
                    <a:pt x="48" y="910"/>
                  </a:cubicBezTo>
                  <a:cubicBezTo>
                    <a:pt x="1" y="1018"/>
                    <a:pt x="36" y="1149"/>
                    <a:pt x="132" y="1209"/>
                  </a:cubicBezTo>
                  <a:cubicBezTo>
                    <a:pt x="168" y="1220"/>
                    <a:pt x="203" y="1233"/>
                    <a:pt x="240" y="1233"/>
                  </a:cubicBezTo>
                  <a:cubicBezTo>
                    <a:pt x="311" y="1233"/>
                    <a:pt x="383" y="1196"/>
                    <a:pt x="431" y="1125"/>
                  </a:cubicBezTo>
                  <a:cubicBezTo>
                    <a:pt x="763" y="520"/>
                    <a:pt x="1351" y="425"/>
                    <a:pt x="1673" y="425"/>
                  </a:cubicBezTo>
                  <a:cubicBezTo>
                    <a:pt x="1803" y="425"/>
                    <a:pt x="1889" y="441"/>
                    <a:pt x="1900" y="444"/>
                  </a:cubicBezTo>
                  <a:cubicBezTo>
                    <a:pt x="1913" y="447"/>
                    <a:pt x="1927" y="448"/>
                    <a:pt x="1940" y="448"/>
                  </a:cubicBezTo>
                  <a:cubicBezTo>
                    <a:pt x="2043" y="448"/>
                    <a:pt x="2130" y="370"/>
                    <a:pt x="2151" y="265"/>
                  </a:cubicBezTo>
                  <a:cubicBezTo>
                    <a:pt x="2175" y="157"/>
                    <a:pt x="2091" y="49"/>
                    <a:pt x="1984" y="26"/>
                  </a:cubicBezTo>
                  <a:cubicBezTo>
                    <a:pt x="1900" y="10"/>
                    <a:pt x="1798" y="1"/>
                    <a:pt x="1684" y="1"/>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1418;p51">
              <a:extLst>
                <a:ext uri="{FF2B5EF4-FFF2-40B4-BE49-F238E27FC236}">
                  <a16:creationId xmlns:a16="http://schemas.microsoft.com/office/drawing/2014/main" id="{69715FA7-90D9-4AE8-B146-EA59EED52455}"/>
                </a:ext>
              </a:extLst>
            </p:cNvPr>
            <p:cNvSpPr/>
            <p:nvPr/>
          </p:nvSpPr>
          <p:spPr>
            <a:xfrm>
              <a:off x="5716675" y="2508275"/>
              <a:ext cx="162650" cy="109800"/>
            </a:xfrm>
            <a:custGeom>
              <a:avLst/>
              <a:gdLst/>
              <a:ahLst/>
              <a:cxnLst/>
              <a:rect l="l" t="t" r="r" b="b"/>
              <a:pathLst>
                <a:path w="6506" h="4392" extrusionOk="0">
                  <a:moveTo>
                    <a:pt x="5680" y="1"/>
                  </a:moveTo>
                  <a:lnTo>
                    <a:pt x="3148" y="646"/>
                  </a:lnTo>
                  <a:cubicBezTo>
                    <a:pt x="2635" y="1076"/>
                    <a:pt x="2013" y="1541"/>
                    <a:pt x="1344" y="1912"/>
                  </a:cubicBezTo>
                  <a:cubicBezTo>
                    <a:pt x="1" y="2651"/>
                    <a:pt x="1347" y="4392"/>
                    <a:pt x="3279" y="4392"/>
                  </a:cubicBezTo>
                  <a:cubicBezTo>
                    <a:pt x="3752" y="4392"/>
                    <a:pt x="4260" y="4288"/>
                    <a:pt x="4772" y="4039"/>
                  </a:cubicBezTo>
                  <a:cubicBezTo>
                    <a:pt x="6505" y="3202"/>
                    <a:pt x="6362" y="1076"/>
                    <a:pt x="5680"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1419;p51">
              <a:extLst>
                <a:ext uri="{FF2B5EF4-FFF2-40B4-BE49-F238E27FC236}">
                  <a16:creationId xmlns:a16="http://schemas.microsoft.com/office/drawing/2014/main" id="{5250249C-9F3F-4E8E-96D2-6C533476E92E}"/>
                </a:ext>
              </a:extLst>
            </p:cNvPr>
            <p:cNvSpPr/>
            <p:nvPr/>
          </p:nvSpPr>
          <p:spPr>
            <a:xfrm>
              <a:off x="5795350" y="2491950"/>
              <a:ext cx="63350" cy="32475"/>
            </a:xfrm>
            <a:custGeom>
              <a:avLst/>
              <a:gdLst/>
              <a:ahLst/>
              <a:cxnLst/>
              <a:rect l="l" t="t" r="r" b="b"/>
              <a:pathLst>
                <a:path w="2534" h="1299" extrusionOk="0">
                  <a:moveTo>
                    <a:pt x="1647" y="0"/>
                  </a:moveTo>
                  <a:cubicBezTo>
                    <a:pt x="1525" y="0"/>
                    <a:pt x="1401" y="37"/>
                    <a:pt x="1280" y="115"/>
                  </a:cubicBezTo>
                  <a:cubicBezTo>
                    <a:pt x="1280" y="115"/>
                    <a:pt x="765" y="665"/>
                    <a:pt x="1" y="1299"/>
                  </a:cubicBezTo>
                  <a:lnTo>
                    <a:pt x="2533" y="654"/>
                  </a:lnTo>
                  <a:cubicBezTo>
                    <a:pt x="2291" y="255"/>
                    <a:pt x="1972" y="0"/>
                    <a:pt x="1647" y="0"/>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1420;p51">
              <a:extLst>
                <a:ext uri="{FF2B5EF4-FFF2-40B4-BE49-F238E27FC236}">
                  <a16:creationId xmlns:a16="http://schemas.microsoft.com/office/drawing/2014/main" id="{DB41F357-3439-427E-A09A-F428FFF8DE31}"/>
                </a:ext>
              </a:extLst>
            </p:cNvPr>
            <p:cNvSpPr/>
            <p:nvPr/>
          </p:nvSpPr>
          <p:spPr>
            <a:xfrm>
              <a:off x="5684250" y="2287050"/>
              <a:ext cx="131450" cy="50975"/>
            </a:xfrm>
            <a:custGeom>
              <a:avLst/>
              <a:gdLst/>
              <a:ahLst/>
              <a:cxnLst/>
              <a:rect l="l" t="t" r="r" b="b"/>
              <a:pathLst>
                <a:path w="5258" h="2039" extrusionOk="0">
                  <a:moveTo>
                    <a:pt x="2809" y="1"/>
                  </a:moveTo>
                  <a:cubicBezTo>
                    <a:pt x="2727" y="1"/>
                    <a:pt x="2643" y="4"/>
                    <a:pt x="2557" y="9"/>
                  </a:cubicBezTo>
                  <a:cubicBezTo>
                    <a:pt x="1434" y="81"/>
                    <a:pt x="610" y="594"/>
                    <a:pt x="324" y="1048"/>
                  </a:cubicBezTo>
                  <a:cubicBezTo>
                    <a:pt x="1" y="1514"/>
                    <a:pt x="144" y="1860"/>
                    <a:pt x="443" y="1968"/>
                  </a:cubicBezTo>
                  <a:cubicBezTo>
                    <a:pt x="582" y="2020"/>
                    <a:pt x="735" y="2038"/>
                    <a:pt x="895" y="2038"/>
                  </a:cubicBezTo>
                  <a:cubicBezTo>
                    <a:pt x="1104" y="2038"/>
                    <a:pt x="1325" y="2007"/>
                    <a:pt x="1542" y="1980"/>
                  </a:cubicBezTo>
                  <a:cubicBezTo>
                    <a:pt x="1924" y="1932"/>
                    <a:pt x="2318" y="1897"/>
                    <a:pt x="2653" y="1873"/>
                  </a:cubicBezTo>
                  <a:cubicBezTo>
                    <a:pt x="3000" y="1860"/>
                    <a:pt x="3393" y="1849"/>
                    <a:pt x="3776" y="1849"/>
                  </a:cubicBezTo>
                  <a:cubicBezTo>
                    <a:pt x="4170" y="1836"/>
                    <a:pt x="4564" y="1849"/>
                    <a:pt x="4863" y="1693"/>
                  </a:cubicBezTo>
                  <a:cubicBezTo>
                    <a:pt x="5150" y="1550"/>
                    <a:pt x="5257" y="1180"/>
                    <a:pt x="4887" y="761"/>
                  </a:cubicBezTo>
                  <a:cubicBezTo>
                    <a:pt x="4578" y="386"/>
                    <a:pt x="3810" y="1"/>
                    <a:pt x="2809"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1421;p51">
              <a:extLst>
                <a:ext uri="{FF2B5EF4-FFF2-40B4-BE49-F238E27FC236}">
                  <a16:creationId xmlns:a16="http://schemas.microsoft.com/office/drawing/2014/main" id="{65FB6A02-9E56-4BF2-B3F1-AC152A5B4C99}"/>
                </a:ext>
              </a:extLst>
            </p:cNvPr>
            <p:cNvSpPr/>
            <p:nvPr/>
          </p:nvSpPr>
          <p:spPr>
            <a:xfrm>
              <a:off x="5490125" y="2344575"/>
              <a:ext cx="101875" cy="51800"/>
            </a:xfrm>
            <a:custGeom>
              <a:avLst/>
              <a:gdLst/>
              <a:ahLst/>
              <a:cxnLst/>
              <a:rect l="l" t="t" r="r" b="b"/>
              <a:pathLst>
                <a:path w="4075" h="2072" extrusionOk="0">
                  <a:moveTo>
                    <a:pt x="2582" y="0"/>
                  </a:moveTo>
                  <a:cubicBezTo>
                    <a:pt x="2314" y="0"/>
                    <a:pt x="2018" y="40"/>
                    <a:pt x="1709" y="133"/>
                  </a:cubicBezTo>
                  <a:cubicBezTo>
                    <a:pt x="837" y="408"/>
                    <a:pt x="299" y="958"/>
                    <a:pt x="156" y="1364"/>
                  </a:cubicBezTo>
                  <a:cubicBezTo>
                    <a:pt x="0" y="1794"/>
                    <a:pt x="191" y="2033"/>
                    <a:pt x="443" y="2068"/>
                  </a:cubicBezTo>
                  <a:cubicBezTo>
                    <a:pt x="467" y="2070"/>
                    <a:pt x="491" y="2071"/>
                    <a:pt x="516" y="2071"/>
                  </a:cubicBezTo>
                  <a:cubicBezTo>
                    <a:pt x="770" y="2071"/>
                    <a:pt x="1042" y="1964"/>
                    <a:pt x="1314" y="1877"/>
                  </a:cubicBezTo>
                  <a:cubicBezTo>
                    <a:pt x="1601" y="1758"/>
                    <a:pt x="1900" y="1662"/>
                    <a:pt x="2175" y="1579"/>
                  </a:cubicBezTo>
                  <a:cubicBezTo>
                    <a:pt x="2437" y="1507"/>
                    <a:pt x="2737" y="1423"/>
                    <a:pt x="3047" y="1351"/>
                  </a:cubicBezTo>
                  <a:cubicBezTo>
                    <a:pt x="3345" y="1268"/>
                    <a:pt x="3668" y="1208"/>
                    <a:pt x="3871" y="1029"/>
                  </a:cubicBezTo>
                  <a:cubicBezTo>
                    <a:pt x="4062" y="862"/>
                    <a:pt x="4075" y="551"/>
                    <a:pt x="3704" y="300"/>
                  </a:cubicBezTo>
                  <a:cubicBezTo>
                    <a:pt x="3472" y="130"/>
                    <a:pt x="3072" y="0"/>
                    <a:pt x="2582"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1422;p51">
              <a:extLst>
                <a:ext uri="{FF2B5EF4-FFF2-40B4-BE49-F238E27FC236}">
                  <a16:creationId xmlns:a16="http://schemas.microsoft.com/office/drawing/2014/main" id="{069E61A2-9117-4D5C-9BFB-0B15FA4C04CF}"/>
                </a:ext>
              </a:extLst>
            </p:cNvPr>
            <p:cNvSpPr/>
            <p:nvPr/>
          </p:nvSpPr>
          <p:spPr>
            <a:xfrm>
              <a:off x="5648125" y="2415375"/>
              <a:ext cx="67525" cy="117675"/>
            </a:xfrm>
            <a:custGeom>
              <a:avLst/>
              <a:gdLst/>
              <a:ahLst/>
              <a:cxnLst/>
              <a:rect l="l" t="t" r="r" b="b"/>
              <a:pathLst>
                <a:path w="2701" h="4707" extrusionOk="0">
                  <a:moveTo>
                    <a:pt x="323" y="1"/>
                  </a:moveTo>
                  <a:lnTo>
                    <a:pt x="24" y="3645"/>
                  </a:lnTo>
                  <a:cubicBezTo>
                    <a:pt x="1" y="3943"/>
                    <a:pt x="108" y="4206"/>
                    <a:pt x="335" y="4397"/>
                  </a:cubicBezTo>
                  <a:cubicBezTo>
                    <a:pt x="579" y="4599"/>
                    <a:pt x="906" y="4706"/>
                    <a:pt x="1265" y="4706"/>
                  </a:cubicBezTo>
                  <a:cubicBezTo>
                    <a:pt x="1417" y="4706"/>
                    <a:pt x="1573" y="4687"/>
                    <a:pt x="1732" y="4648"/>
                  </a:cubicBezTo>
                  <a:cubicBezTo>
                    <a:pt x="2031" y="4564"/>
                    <a:pt x="2354" y="4445"/>
                    <a:pt x="2700" y="4290"/>
                  </a:cubicBezTo>
                  <a:lnTo>
                    <a:pt x="323" y="1"/>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1423;p51">
              <a:extLst>
                <a:ext uri="{FF2B5EF4-FFF2-40B4-BE49-F238E27FC236}">
                  <a16:creationId xmlns:a16="http://schemas.microsoft.com/office/drawing/2014/main" id="{3A2B86A8-6CF0-48B6-9C76-602C9C04A8DC}"/>
                </a:ext>
              </a:extLst>
            </p:cNvPr>
            <p:cNvSpPr/>
            <p:nvPr/>
          </p:nvSpPr>
          <p:spPr>
            <a:xfrm>
              <a:off x="5637075" y="2401925"/>
              <a:ext cx="87225" cy="141900"/>
            </a:xfrm>
            <a:custGeom>
              <a:avLst/>
              <a:gdLst/>
              <a:ahLst/>
              <a:cxnLst/>
              <a:rect l="l" t="t" r="r" b="b"/>
              <a:pathLst>
                <a:path w="3489" h="5676" extrusionOk="0">
                  <a:moveTo>
                    <a:pt x="574" y="0"/>
                  </a:moveTo>
                  <a:cubicBezTo>
                    <a:pt x="464" y="0"/>
                    <a:pt x="370" y="81"/>
                    <a:pt x="358" y="193"/>
                  </a:cubicBezTo>
                  <a:lnTo>
                    <a:pt x="36" y="4147"/>
                  </a:lnTo>
                  <a:cubicBezTo>
                    <a:pt x="0" y="4577"/>
                    <a:pt x="167" y="4983"/>
                    <a:pt x="502" y="5270"/>
                  </a:cubicBezTo>
                  <a:cubicBezTo>
                    <a:pt x="825" y="5532"/>
                    <a:pt x="1242" y="5676"/>
                    <a:pt x="1696" y="5676"/>
                  </a:cubicBezTo>
                  <a:cubicBezTo>
                    <a:pt x="1888" y="5676"/>
                    <a:pt x="2079" y="5652"/>
                    <a:pt x="2282" y="5593"/>
                  </a:cubicBezTo>
                  <a:cubicBezTo>
                    <a:pt x="2604" y="5508"/>
                    <a:pt x="2963" y="5378"/>
                    <a:pt x="3334" y="5210"/>
                  </a:cubicBezTo>
                  <a:cubicBezTo>
                    <a:pt x="3441" y="5163"/>
                    <a:pt x="3488" y="5031"/>
                    <a:pt x="3441" y="4924"/>
                  </a:cubicBezTo>
                  <a:cubicBezTo>
                    <a:pt x="3399" y="4848"/>
                    <a:pt x="3328" y="4802"/>
                    <a:pt x="3252" y="4802"/>
                  </a:cubicBezTo>
                  <a:cubicBezTo>
                    <a:pt x="3219" y="4802"/>
                    <a:pt x="3186" y="4810"/>
                    <a:pt x="3154" y="4828"/>
                  </a:cubicBezTo>
                  <a:lnTo>
                    <a:pt x="3142" y="4828"/>
                  </a:lnTo>
                  <a:lnTo>
                    <a:pt x="3238" y="5019"/>
                  </a:lnTo>
                  <a:cubicBezTo>
                    <a:pt x="2867" y="5198"/>
                    <a:pt x="2521" y="5317"/>
                    <a:pt x="2222" y="5389"/>
                  </a:cubicBezTo>
                  <a:cubicBezTo>
                    <a:pt x="2043" y="5434"/>
                    <a:pt x="1867" y="5456"/>
                    <a:pt x="1699" y="5456"/>
                  </a:cubicBezTo>
                  <a:cubicBezTo>
                    <a:pt x="848" y="5456"/>
                    <a:pt x="192" y="4909"/>
                    <a:pt x="251" y="4170"/>
                  </a:cubicBezTo>
                  <a:lnTo>
                    <a:pt x="573" y="204"/>
                  </a:lnTo>
                  <a:lnTo>
                    <a:pt x="765" y="539"/>
                  </a:lnTo>
                  <a:lnTo>
                    <a:pt x="789" y="228"/>
                  </a:lnTo>
                  <a:cubicBezTo>
                    <a:pt x="801" y="109"/>
                    <a:pt x="705" y="2"/>
                    <a:pt x="597" y="2"/>
                  </a:cubicBezTo>
                  <a:cubicBezTo>
                    <a:pt x="590" y="1"/>
                    <a:pt x="582" y="0"/>
                    <a:pt x="574" y="0"/>
                  </a:cubicBezTo>
                  <a:close/>
                </a:path>
              </a:pathLst>
            </a:custGeom>
            <a:solidFill>
              <a:srgbClr val="E17460"/>
            </a:solidFill>
            <a:ln w="9525" cap="flat" cmpd="sng">
              <a:solidFill>
                <a:srgbClr val="E174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1424;p51">
              <a:extLst>
                <a:ext uri="{FF2B5EF4-FFF2-40B4-BE49-F238E27FC236}">
                  <a16:creationId xmlns:a16="http://schemas.microsoft.com/office/drawing/2014/main" id="{3E63D7D9-FE7F-46D3-8B6A-907C58103286}"/>
                </a:ext>
              </a:extLst>
            </p:cNvPr>
            <p:cNvSpPr/>
            <p:nvPr/>
          </p:nvSpPr>
          <p:spPr>
            <a:xfrm>
              <a:off x="5641850" y="2407025"/>
              <a:ext cx="76200" cy="131300"/>
            </a:xfrm>
            <a:custGeom>
              <a:avLst/>
              <a:gdLst/>
              <a:ahLst/>
              <a:cxnLst/>
              <a:rect l="l" t="t" r="r" b="b"/>
              <a:pathLst>
                <a:path w="3048" h="5252" extrusionOk="0">
                  <a:moveTo>
                    <a:pt x="382" y="0"/>
                  </a:moveTo>
                  <a:lnTo>
                    <a:pt x="60" y="3966"/>
                  </a:lnTo>
                  <a:cubicBezTo>
                    <a:pt x="1" y="4705"/>
                    <a:pt x="657" y="5252"/>
                    <a:pt x="1508" y="5252"/>
                  </a:cubicBezTo>
                  <a:cubicBezTo>
                    <a:pt x="1676" y="5252"/>
                    <a:pt x="1852" y="5230"/>
                    <a:pt x="2031" y="5185"/>
                  </a:cubicBezTo>
                  <a:cubicBezTo>
                    <a:pt x="2330" y="5113"/>
                    <a:pt x="2676" y="4994"/>
                    <a:pt x="3047" y="4815"/>
                  </a:cubicBezTo>
                  <a:lnTo>
                    <a:pt x="2951" y="4624"/>
                  </a:lnTo>
                  <a:cubicBezTo>
                    <a:pt x="2605" y="4779"/>
                    <a:pt x="2282" y="4898"/>
                    <a:pt x="1983" y="4982"/>
                  </a:cubicBezTo>
                  <a:cubicBezTo>
                    <a:pt x="1824" y="5021"/>
                    <a:pt x="1668" y="5040"/>
                    <a:pt x="1516" y="5040"/>
                  </a:cubicBezTo>
                  <a:cubicBezTo>
                    <a:pt x="1157" y="5040"/>
                    <a:pt x="830" y="4933"/>
                    <a:pt x="586" y="4731"/>
                  </a:cubicBezTo>
                  <a:cubicBezTo>
                    <a:pt x="359" y="4540"/>
                    <a:pt x="252" y="4277"/>
                    <a:pt x="275" y="3979"/>
                  </a:cubicBezTo>
                  <a:lnTo>
                    <a:pt x="574" y="335"/>
                  </a:lnTo>
                  <a:lnTo>
                    <a:pt x="382" y="0"/>
                  </a:lnTo>
                  <a:close/>
                </a:path>
              </a:pathLst>
            </a:custGeom>
            <a:solidFill>
              <a:srgbClr val="E17460"/>
            </a:solidFill>
            <a:ln w="9525" cap="flat" cmpd="sng">
              <a:solidFill>
                <a:srgbClr val="E174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1425;p51">
              <a:extLst>
                <a:ext uri="{FF2B5EF4-FFF2-40B4-BE49-F238E27FC236}">
                  <a16:creationId xmlns:a16="http://schemas.microsoft.com/office/drawing/2014/main" id="{984FC42F-DEF5-4077-A02D-67BA845F06AD}"/>
                </a:ext>
              </a:extLst>
            </p:cNvPr>
            <p:cNvSpPr/>
            <p:nvPr/>
          </p:nvSpPr>
          <p:spPr>
            <a:xfrm>
              <a:off x="5738325" y="2426125"/>
              <a:ext cx="37350" cy="32275"/>
            </a:xfrm>
            <a:custGeom>
              <a:avLst/>
              <a:gdLst/>
              <a:ahLst/>
              <a:cxnLst/>
              <a:rect l="l" t="t" r="r" b="b"/>
              <a:pathLst>
                <a:path w="1494" h="1291" extrusionOk="0">
                  <a:moveTo>
                    <a:pt x="744" y="1"/>
                  </a:moveTo>
                  <a:cubicBezTo>
                    <a:pt x="421" y="1"/>
                    <a:pt x="123" y="235"/>
                    <a:pt x="60" y="563"/>
                  </a:cubicBezTo>
                  <a:cubicBezTo>
                    <a:pt x="0" y="861"/>
                    <a:pt x="144" y="1148"/>
                    <a:pt x="383" y="1291"/>
                  </a:cubicBezTo>
                  <a:cubicBezTo>
                    <a:pt x="753" y="1004"/>
                    <a:pt x="1135" y="933"/>
                    <a:pt x="1398" y="933"/>
                  </a:cubicBezTo>
                  <a:cubicBezTo>
                    <a:pt x="1410" y="897"/>
                    <a:pt x="1422" y="873"/>
                    <a:pt x="1422" y="826"/>
                  </a:cubicBezTo>
                  <a:cubicBezTo>
                    <a:pt x="1493" y="455"/>
                    <a:pt x="1254" y="85"/>
                    <a:pt x="872" y="13"/>
                  </a:cubicBezTo>
                  <a:cubicBezTo>
                    <a:pt x="829" y="5"/>
                    <a:pt x="787" y="1"/>
                    <a:pt x="744"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1426;p51">
              <a:extLst>
                <a:ext uri="{FF2B5EF4-FFF2-40B4-BE49-F238E27FC236}">
                  <a16:creationId xmlns:a16="http://schemas.microsoft.com/office/drawing/2014/main" id="{3569B53E-F8A1-4755-9B56-2804D5C8B4EA}"/>
                </a:ext>
              </a:extLst>
            </p:cNvPr>
            <p:cNvSpPr/>
            <p:nvPr/>
          </p:nvSpPr>
          <p:spPr>
            <a:xfrm>
              <a:off x="5551050" y="2481375"/>
              <a:ext cx="37375" cy="32900"/>
            </a:xfrm>
            <a:custGeom>
              <a:avLst/>
              <a:gdLst/>
              <a:ahLst/>
              <a:cxnLst/>
              <a:rect l="l" t="t" r="r" b="b"/>
              <a:pathLst>
                <a:path w="1495" h="1316" extrusionOk="0">
                  <a:moveTo>
                    <a:pt x="743" y="1"/>
                  </a:moveTo>
                  <a:cubicBezTo>
                    <a:pt x="412" y="1"/>
                    <a:pt x="124" y="236"/>
                    <a:pt x="61" y="575"/>
                  </a:cubicBezTo>
                  <a:cubicBezTo>
                    <a:pt x="0" y="873"/>
                    <a:pt x="156" y="1172"/>
                    <a:pt x="419" y="1315"/>
                  </a:cubicBezTo>
                  <a:cubicBezTo>
                    <a:pt x="777" y="1077"/>
                    <a:pt x="1112" y="992"/>
                    <a:pt x="1375" y="981"/>
                  </a:cubicBezTo>
                  <a:cubicBezTo>
                    <a:pt x="1399" y="933"/>
                    <a:pt x="1410" y="885"/>
                    <a:pt x="1423" y="838"/>
                  </a:cubicBezTo>
                  <a:cubicBezTo>
                    <a:pt x="1494" y="455"/>
                    <a:pt x="1255" y="85"/>
                    <a:pt x="873" y="13"/>
                  </a:cubicBezTo>
                  <a:cubicBezTo>
                    <a:pt x="829" y="5"/>
                    <a:pt x="785" y="1"/>
                    <a:pt x="743"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1427;p51">
              <a:extLst>
                <a:ext uri="{FF2B5EF4-FFF2-40B4-BE49-F238E27FC236}">
                  <a16:creationId xmlns:a16="http://schemas.microsoft.com/office/drawing/2014/main" id="{EB81A675-A35C-409C-BF5A-84EB3E2F0AB6}"/>
                </a:ext>
              </a:extLst>
            </p:cNvPr>
            <p:cNvSpPr/>
            <p:nvPr/>
          </p:nvSpPr>
          <p:spPr>
            <a:xfrm>
              <a:off x="5553150" y="2505850"/>
              <a:ext cx="49000" cy="22450"/>
            </a:xfrm>
            <a:custGeom>
              <a:avLst/>
              <a:gdLst/>
              <a:ahLst/>
              <a:cxnLst/>
              <a:rect l="l" t="t" r="r" b="b"/>
              <a:pathLst>
                <a:path w="1960" h="898" extrusionOk="0">
                  <a:moveTo>
                    <a:pt x="1369" y="0"/>
                  </a:moveTo>
                  <a:cubicBezTo>
                    <a:pt x="1344" y="0"/>
                    <a:pt x="1318" y="1"/>
                    <a:pt x="1291" y="2"/>
                  </a:cubicBezTo>
                  <a:cubicBezTo>
                    <a:pt x="1187" y="252"/>
                    <a:pt x="928" y="420"/>
                    <a:pt x="650" y="420"/>
                  </a:cubicBezTo>
                  <a:cubicBezTo>
                    <a:pt x="609" y="420"/>
                    <a:pt x="568" y="416"/>
                    <a:pt x="526" y="408"/>
                  </a:cubicBezTo>
                  <a:cubicBezTo>
                    <a:pt x="455" y="396"/>
                    <a:pt x="394" y="360"/>
                    <a:pt x="335" y="336"/>
                  </a:cubicBezTo>
                  <a:cubicBezTo>
                    <a:pt x="251" y="396"/>
                    <a:pt x="179" y="456"/>
                    <a:pt x="96" y="528"/>
                  </a:cubicBezTo>
                  <a:cubicBezTo>
                    <a:pt x="1" y="611"/>
                    <a:pt x="1" y="743"/>
                    <a:pt x="84" y="826"/>
                  </a:cubicBezTo>
                  <a:cubicBezTo>
                    <a:pt x="120" y="874"/>
                    <a:pt x="179" y="898"/>
                    <a:pt x="239" y="898"/>
                  </a:cubicBezTo>
                  <a:cubicBezTo>
                    <a:pt x="287" y="898"/>
                    <a:pt x="347" y="874"/>
                    <a:pt x="383" y="838"/>
                  </a:cubicBezTo>
                  <a:cubicBezTo>
                    <a:pt x="758" y="492"/>
                    <a:pt x="1133" y="420"/>
                    <a:pt x="1379" y="420"/>
                  </a:cubicBezTo>
                  <a:cubicBezTo>
                    <a:pt x="1541" y="420"/>
                    <a:pt x="1647" y="451"/>
                    <a:pt x="1661" y="456"/>
                  </a:cubicBezTo>
                  <a:cubicBezTo>
                    <a:pt x="1682" y="463"/>
                    <a:pt x="1703" y="466"/>
                    <a:pt x="1725" y="466"/>
                  </a:cubicBezTo>
                  <a:cubicBezTo>
                    <a:pt x="1812" y="466"/>
                    <a:pt x="1895" y="411"/>
                    <a:pt x="1923" y="324"/>
                  </a:cubicBezTo>
                  <a:cubicBezTo>
                    <a:pt x="1960" y="205"/>
                    <a:pt x="1900" y="85"/>
                    <a:pt x="1793" y="50"/>
                  </a:cubicBezTo>
                  <a:cubicBezTo>
                    <a:pt x="1781" y="50"/>
                    <a:pt x="1614" y="0"/>
                    <a:pt x="1369" y="0"/>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1428;p51">
              <a:extLst>
                <a:ext uri="{FF2B5EF4-FFF2-40B4-BE49-F238E27FC236}">
                  <a16:creationId xmlns:a16="http://schemas.microsoft.com/office/drawing/2014/main" id="{6EE34ADA-CB69-4485-8BCC-C3A888F86043}"/>
                </a:ext>
              </a:extLst>
            </p:cNvPr>
            <p:cNvSpPr/>
            <p:nvPr/>
          </p:nvSpPr>
          <p:spPr>
            <a:xfrm>
              <a:off x="5561525" y="2505875"/>
              <a:ext cx="23900" cy="10475"/>
            </a:xfrm>
            <a:custGeom>
              <a:avLst/>
              <a:gdLst/>
              <a:ahLst/>
              <a:cxnLst/>
              <a:rect l="l" t="t" r="r" b="b"/>
              <a:pathLst>
                <a:path w="956" h="419" extrusionOk="0">
                  <a:moveTo>
                    <a:pt x="956" y="1"/>
                  </a:moveTo>
                  <a:lnTo>
                    <a:pt x="956" y="1"/>
                  </a:lnTo>
                  <a:cubicBezTo>
                    <a:pt x="693" y="12"/>
                    <a:pt x="358" y="97"/>
                    <a:pt x="0" y="335"/>
                  </a:cubicBezTo>
                  <a:cubicBezTo>
                    <a:pt x="59" y="359"/>
                    <a:pt x="120" y="395"/>
                    <a:pt x="191" y="407"/>
                  </a:cubicBezTo>
                  <a:cubicBezTo>
                    <a:pt x="233" y="415"/>
                    <a:pt x="274" y="419"/>
                    <a:pt x="315" y="419"/>
                  </a:cubicBezTo>
                  <a:cubicBezTo>
                    <a:pt x="593" y="419"/>
                    <a:pt x="852" y="251"/>
                    <a:pt x="956" y="1"/>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429;p51">
              <a:extLst>
                <a:ext uri="{FF2B5EF4-FFF2-40B4-BE49-F238E27FC236}">
                  <a16:creationId xmlns:a16="http://schemas.microsoft.com/office/drawing/2014/main" id="{98019B37-3690-4734-B704-C9E135313410}"/>
                </a:ext>
              </a:extLst>
            </p:cNvPr>
            <p:cNvSpPr/>
            <p:nvPr/>
          </p:nvSpPr>
          <p:spPr>
            <a:xfrm>
              <a:off x="5741600" y="2449425"/>
              <a:ext cx="44825" cy="21250"/>
            </a:xfrm>
            <a:custGeom>
              <a:avLst/>
              <a:gdLst/>
              <a:ahLst/>
              <a:cxnLst/>
              <a:rect l="l" t="t" r="r" b="b"/>
              <a:pathLst>
                <a:path w="1793" h="850" extrusionOk="0">
                  <a:moveTo>
                    <a:pt x="1267" y="1"/>
                  </a:moveTo>
                  <a:cubicBezTo>
                    <a:pt x="1162" y="284"/>
                    <a:pt x="902" y="466"/>
                    <a:pt x="605" y="466"/>
                  </a:cubicBezTo>
                  <a:cubicBezTo>
                    <a:pt x="563" y="466"/>
                    <a:pt x="521" y="462"/>
                    <a:pt x="478" y="455"/>
                  </a:cubicBezTo>
                  <a:cubicBezTo>
                    <a:pt x="395" y="431"/>
                    <a:pt x="323" y="407"/>
                    <a:pt x="252" y="359"/>
                  </a:cubicBezTo>
                  <a:cubicBezTo>
                    <a:pt x="192" y="395"/>
                    <a:pt x="144" y="431"/>
                    <a:pt x="96" y="478"/>
                  </a:cubicBezTo>
                  <a:cubicBezTo>
                    <a:pt x="13" y="550"/>
                    <a:pt x="0" y="694"/>
                    <a:pt x="84" y="778"/>
                  </a:cubicBezTo>
                  <a:cubicBezTo>
                    <a:pt x="132" y="825"/>
                    <a:pt x="180" y="849"/>
                    <a:pt x="239" y="849"/>
                  </a:cubicBezTo>
                  <a:cubicBezTo>
                    <a:pt x="300" y="849"/>
                    <a:pt x="347" y="825"/>
                    <a:pt x="383" y="789"/>
                  </a:cubicBezTo>
                  <a:cubicBezTo>
                    <a:pt x="705" y="488"/>
                    <a:pt x="1032" y="428"/>
                    <a:pt x="1248" y="428"/>
                  </a:cubicBezTo>
                  <a:cubicBezTo>
                    <a:pt x="1391" y="428"/>
                    <a:pt x="1485" y="455"/>
                    <a:pt x="1494" y="455"/>
                  </a:cubicBezTo>
                  <a:cubicBezTo>
                    <a:pt x="1515" y="462"/>
                    <a:pt x="1537" y="465"/>
                    <a:pt x="1559" y="465"/>
                  </a:cubicBezTo>
                  <a:cubicBezTo>
                    <a:pt x="1645" y="465"/>
                    <a:pt x="1728" y="409"/>
                    <a:pt x="1757" y="324"/>
                  </a:cubicBezTo>
                  <a:cubicBezTo>
                    <a:pt x="1792" y="216"/>
                    <a:pt x="1733" y="85"/>
                    <a:pt x="1625" y="48"/>
                  </a:cubicBezTo>
                  <a:cubicBezTo>
                    <a:pt x="1614" y="48"/>
                    <a:pt x="1470" y="13"/>
                    <a:pt x="1267" y="1"/>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430;p51">
              <a:extLst>
                <a:ext uri="{FF2B5EF4-FFF2-40B4-BE49-F238E27FC236}">
                  <a16:creationId xmlns:a16="http://schemas.microsoft.com/office/drawing/2014/main" id="{C3F6BBA6-2D59-45C7-A39B-3DA44160354B}"/>
                </a:ext>
              </a:extLst>
            </p:cNvPr>
            <p:cNvSpPr/>
            <p:nvPr/>
          </p:nvSpPr>
          <p:spPr>
            <a:xfrm>
              <a:off x="5747875" y="2449425"/>
              <a:ext cx="25400" cy="11650"/>
            </a:xfrm>
            <a:custGeom>
              <a:avLst/>
              <a:gdLst/>
              <a:ahLst/>
              <a:cxnLst/>
              <a:rect l="l" t="t" r="r" b="b"/>
              <a:pathLst>
                <a:path w="1016" h="466" extrusionOk="0">
                  <a:moveTo>
                    <a:pt x="1016" y="1"/>
                  </a:moveTo>
                  <a:cubicBezTo>
                    <a:pt x="753" y="1"/>
                    <a:pt x="371" y="72"/>
                    <a:pt x="1" y="359"/>
                  </a:cubicBezTo>
                  <a:cubicBezTo>
                    <a:pt x="72" y="407"/>
                    <a:pt x="144" y="431"/>
                    <a:pt x="227" y="455"/>
                  </a:cubicBezTo>
                  <a:cubicBezTo>
                    <a:pt x="270" y="462"/>
                    <a:pt x="312" y="466"/>
                    <a:pt x="354" y="466"/>
                  </a:cubicBezTo>
                  <a:cubicBezTo>
                    <a:pt x="651" y="466"/>
                    <a:pt x="911" y="284"/>
                    <a:pt x="1016" y="1"/>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431;p51">
              <a:extLst>
                <a:ext uri="{FF2B5EF4-FFF2-40B4-BE49-F238E27FC236}">
                  <a16:creationId xmlns:a16="http://schemas.microsoft.com/office/drawing/2014/main" id="{31214220-37FC-4AC1-96F3-00055918825A}"/>
                </a:ext>
              </a:extLst>
            </p:cNvPr>
            <p:cNvSpPr/>
            <p:nvPr/>
          </p:nvSpPr>
          <p:spPr>
            <a:xfrm>
              <a:off x="5697400" y="2902100"/>
              <a:ext cx="64525" cy="62250"/>
            </a:xfrm>
            <a:custGeom>
              <a:avLst/>
              <a:gdLst/>
              <a:ahLst/>
              <a:cxnLst/>
              <a:rect l="l" t="t" r="r" b="b"/>
              <a:pathLst>
                <a:path w="2581" h="2490" extrusionOk="0">
                  <a:moveTo>
                    <a:pt x="1206" y="0"/>
                  </a:moveTo>
                  <a:cubicBezTo>
                    <a:pt x="557" y="0"/>
                    <a:pt x="0" y="619"/>
                    <a:pt x="168" y="1319"/>
                  </a:cubicBezTo>
                  <a:lnTo>
                    <a:pt x="443" y="2490"/>
                  </a:lnTo>
                  <a:cubicBezTo>
                    <a:pt x="1123" y="2107"/>
                    <a:pt x="1840" y="1749"/>
                    <a:pt x="2581" y="1438"/>
                  </a:cubicBezTo>
                  <a:cubicBezTo>
                    <a:pt x="2437" y="1152"/>
                    <a:pt x="2306" y="853"/>
                    <a:pt x="2198" y="543"/>
                  </a:cubicBezTo>
                  <a:lnTo>
                    <a:pt x="2127" y="304"/>
                  </a:lnTo>
                  <a:lnTo>
                    <a:pt x="1625" y="89"/>
                  </a:lnTo>
                  <a:cubicBezTo>
                    <a:pt x="1485" y="28"/>
                    <a:pt x="1344" y="0"/>
                    <a:pt x="1206" y="0"/>
                  </a:cubicBezTo>
                  <a:close/>
                </a:path>
              </a:pathLst>
            </a:custGeom>
            <a:solidFill>
              <a:srgbClr val="F7F7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432;p51">
              <a:extLst>
                <a:ext uri="{FF2B5EF4-FFF2-40B4-BE49-F238E27FC236}">
                  <a16:creationId xmlns:a16="http://schemas.microsoft.com/office/drawing/2014/main" id="{16D8E262-429A-4A67-BA7B-AC261E0612BE}"/>
                </a:ext>
              </a:extLst>
            </p:cNvPr>
            <p:cNvSpPr/>
            <p:nvPr/>
          </p:nvSpPr>
          <p:spPr>
            <a:xfrm>
              <a:off x="5879900" y="3174900"/>
              <a:ext cx="28975" cy="4500"/>
            </a:xfrm>
            <a:custGeom>
              <a:avLst/>
              <a:gdLst/>
              <a:ahLst/>
              <a:cxnLst/>
              <a:rect l="l" t="t" r="r" b="b"/>
              <a:pathLst>
                <a:path w="1159" h="180" extrusionOk="0">
                  <a:moveTo>
                    <a:pt x="0" y="0"/>
                  </a:moveTo>
                  <a:cubicBezTo>
                    <a:pt x="180" y="122"/>
                    <a:pt x="381" y="179"/>
                    <a:pt x="577" y="179"/>
                  </a:cubicBezTo>
                  <a:cubicBezTo>
                    <a:pt x="784" y="179"/>
                    <a:pt x="987" y="116"/>
                    <a:pt x="1158" y="0"/>
                  </a:cubicBezTo>
                  <a:close/>
                </a:path>
              </a:pathLst>
            </a:custGeom>
            <a:solidFill>
              <a:srgbClr val="F7F7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433;p51">
              <a:extLst>
                <a:ext uri="{FF2B5EF4-FFF2-40B4-BE49-F238E27FC236}">
                  <a16:creationId xmlns:a16="http://schemas.microsoft.com/office/drawing/2014/main" id="{7D915F2B-630B-4ECF-8B6A-024B2C642FC7}"/>
                </a:ext>
              </a:extLst>
            </p:cNvPr>
            <p:cNvSpPr/>
            <p:nvPr/>
          </p:nvSpPr>
          <p:spPr>
            <a:xfrm>
              <a:off x="5708450" y="2938050"/>
              <a:ext cx="208500" cy="236875"/>
            </a:xfrm>
            <a:custGeom>
              <a:avLst/>
              <a:gdLst/>
              <a:ahLst/>
              <a:cxnLst/>
              <a:rect l="l" t="t" r="r" b="b"/>
              <a:pathLst>
                <a:path w="8340" h="9475" extrusionOk="0">
                  <a:moveTo>
                    <a:pt x="2139" y="0"/>
                  </a:moveTo>
                  <a:cubicBezTo>
                    <a:pt x="1398" y="311"/>
                    <a:pt x="681" y="669"/>
                    <a:pt x="1" y="1052"/>
                  </a:cubicBezTo>
                  <a:lnTo>
                    <a:pt x="885" y="4755"/>
                  </a:lnTo>
                  <a:lnTo>
                    <a:pt x="6798" y="9438"/>
                  </a:lnTo>
                  <a:cubicBezTo>
                    <a:pt x="6822" y="9450"/>
                    <a:pt x="6846" y="9462"/>
                    <a:pt x="6858" y="9474"/>
                  </a:cubicBezTo>
                  <a:lnTo>
                    <a:pt x="8016" y="9474"/>
                  </a:lnTo>
                  <a:cubicBezTo>
                    <a:pt x="8112" y="9414"/>
                    <a:pt x="8184" y="9342"/>
                    <a:pt x="8255" y="9259"/>
                  </a:cubicBezTo>
                  <a:cubicBezTo>
                    <a:pt x="7610" y="8471"/>
                    <a:pt x="7228" y="7467"/>
                    <a:pt x="7228" y="6368"/>
                  </a:cubicBezTo>
                  <a:cubicBezTo>
                    <a:pt x="7228" y="5221"/>
                    <a:pt x="7647" y="4182"/>
                    <a:pt x="8339" y="3382"/>
                  </a:cubicBezTo>
                  <a:lnTo>
                    <a:pt x="8339" y="3382"/>
                  </a:lnTo>
                  <a:cubicBezTo>
                    <a:pt x="8121" y="3405"/>
                    <a:pt x="7902" y="3417"/>
                    <a:pt x="7685" y="3417"/>
                  </a:cubicBezTo>
                  <a:cubicBezTo>
                    <a:pt x="5375" y="3417"/>
                    <a:pt x="3198" y="2108"/>
                    <a:pt x="2139" y="0"/>
                  </a:cubicBezTo>
                  <a:close/>
                </a:path>
              </a:pathLst>
            </a:custGeom>
            <a:solidFill>
              <a:srgbClr val="F7F7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434;p51">
              <a:extLst>
                <a:ext uri="{FF2B5EF4-FFF2-40B4-BE49-F238E27FC236}">
                  <a16:creationId xmlns:a16="http://schemas.microsoft.com/office/drawing/2014/main" id="{B6F8CDBB-C291-4DA9-8F97-E11B44F3E78F}"/>
                </a:ext>
              </a:extLst>
            </p:cNvPr>
            <p:cNvSpPr/>
            <p:nvPr/>
          </p:nvSpPr>
          <p:spPr>
            <a:xfrm>
              <a:off x="5750550" y="2909675"/>
              <a:ext cx="40375" cy="28400"/>
            </a:xfrm>
            <a:custGeom>
              <a:avLst/>
              <a:gdLst/>
              <a:ahLst/>
              <a:cxnLst/>
              <a:rect l="l" t="t" r="r" b="b"/>
              <a:pathLst>
                <a:path w="1615" h="1136" extrusionOk="0">
                  <a:moveTo>
                    <a:pt x="1" y="1"/>
                  </a:moveTo>
                  <a:lnTo>
                    <a:pt x="72" y="240"/>
                  </a:lnTo>
                  <a:cubicBezTo>
                    <a:pt x="180" y="550"/>
                    <a:pt x="311" y="849"/>
                    <a:pt x="455" y="1135"/>
                  </a:cubicBezTo>
                  <a:cubicBezTo>
                    <a:pt x="718" y="1028"/>
                    <a:pt x="993" y="920"/>
                    <a:pt x="1267" y="813"/>
                  </a:cubicBezTo>
                  <a:lnTo>
                    <a:pt x="1614" y="681"/>
                  </a:lnTo>
                  <a:lnTo>
                    <a:pt x="1" y="1"/>
                  </a:lnTo>
                  <a:close/>
                </a:path>
              </a:pathLst>
            </a:custGeom>
            <a:solidFill>
              <a:srgbClr val="F7F7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435;p51">
              <a:extLst>
                <a:ext uri="{FF2B5EF4-FFF2-40B4-BE49-F238E27FC236}">
                  <a16:creationId xmlns:a16="http://schemas.microsoft.com/office/drawing/2014/main" id="{EABC3DA1-4E2D-4335-B875-9B0CEA2CC1CF}"/>
                </a:ext>
              </a:extLst>
            </p:cNvPr>
            <p:cNvSpPr/>
            <p:nvPr/>
          </p:nvSpPr>
          <p:spPr>
            <a:xfrm>
              <a:off x="5761900" y="2926700"/>
              <a:ext cx="189975" cy="96775"/>
            </a:xfrm>
            <a:custGeom>
              <a:avLst/>
              <a:gdLst/>
              <a:ahLst/>
              <a:cxnLst/>
              <a:rect l="l" t="t" r="r" b="b"/>
              <a:pathLst>
                <a:path w="7599" h="3871" extrusionOk="0">
                  <a:moveTo>
                    <a:pt x="1160" y="0"/>
                  </a:moveTo>
                  <a:lnTo>
                    <a:pt x="813" y="132"/>
                  </a:lnTo>
                  <a:cubicBezTo>
                    <a:pt x="539" y="239"/>
                    <a:pt x="264" y="347"/>
                    <a:pt x="1" y="454"/>
                  </a:cubicBezTo>
                  <a:cubicBezTo>
                    <a:pt x="1060" y="2562"/>
                    <a:pt x="3237" y="3871"/>
                    <a:pt x="5547" y="3871"/>
                  </a:cubicBezTo>
                  <a:cubicBezTo>
                    <a:pt x="5764" y="3871"/>
                    <a:pt x="5983" y="3859"/>
                    <a:pt x="6201" y="3836"/>
                  </a:cubicBezTo>
                  <a:cubicBezTo>
                    <a:pt x="6595" y="3382"/>
                    <a:pt x="7062" y="3011"/>
                    <a:pt x="7599" y="2748"/>
                  </a:cubicBezTo>
                  <a:lnTo>
                    <a:pt x="1160" y="0"/>
                  </a:lnTo>
                  <a:close/>
                </a:path>
              </a:pathLst>
            </a:custGeom>
            <a:solidFill>
              <a:srgbClr val="F7F7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436;p51">
              <a:extLst>
                <a:ext uri="{FF2B5EF4-FFF2-40B4-BE49-F238E27FC236}">
                  <a16:creationId xmlns:a16="http://schemas.microsoft.com/office/drawing/2014/main" id="{E3889641-B060-47C6-B8F8-3C2A081D5540}"/>
                </a:ext>
              </a:extLst>
            </p:cNvPr>
            <p:cNvSpPr/>
            <p:nvPr/>
          </p:nvSpPr>
          <p:spPr>
            <a:xfrm>
              <a:off x="6091625" y="2746175"/>
              <a:ext cx="68725" cy="64375"/>
            </a:xfrm>
            <a:custGeom>
              <a:avLst/>
              <a:gdLst/>
              <a:ahLst/>
              <a:cxnLst/>
              <a:rect l="l" t="t" r="r" b="b"/>
              <a:pathLst>
                <a:path w="2749" h="2575" extrusionOk="0">
                  <a:moveTo>
                    <a:pt x="1047" y="1"/>
                  </a:moveTo>
                  <a:cubicBezTo>
                    <a:pt x="862" y="1"/>
                    <a:pt x="681" y="99"/>
                    <a:pt x="587" y="281"/>
                  </a:cubicBezTo>
                  <a:lnTo>
                    <a:pt x="1" y="1415"/>
                  </a:lnTo>
                  <a:lnTo>
                    <a:pt x="311" y="2371"/>
                  </a:lnTo>
                  <a:cubicBezTo>
                    <a:pt x="324" y="2443"/>
                    <a:pt x="335" y="2503"/>
                    <a:pt x="359" y="2575"/>
                  </a:cubicBezTo>
                  <a:lnTo>
                    <a:pt x="2748" y="1678"/>
                  </a:lnTo>
                  <a:lnTo>
                    <a:pt x="1447" y="185"/>
                  </a:lnTo>
                  <a:cubicBezTo>
                    <a:pt x="1337" y="60"/>
                    <a:pt x="1191" y="1"/>
                    <a:pt x="1047" y="1"/>
                  </a:cubicBezTo>
                  <a:close/>
                </a:path>
              </a:pathLst>
            </a:custGeom>
            <a:solidFill>
              <a:srgbClr val="F7F7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437;p51">
              <a:extLst>
                <a:ext uri="{FF2B5EF4-FFF2-40B4-BE49-F238E27FC236}">
                  <a16:creationId xmlns:a16="http://schemas.microsoft.com/office/drawing/2014/main" id="{3304A0D2-9778-4915-A88B-8E9D3DF94829}"/>
                </a:ext>
              </a:extLst>
            </p:cNvPr>
            <p:cNvSpPr/>
            <p:nvPr/>
          </p:nvSpPr>
          <p:spPr>
            <a:xfrm>
              <a:off x="6029225" y="2788125"/>
              <a:ext cx="201600" cy="298100"/>
            </a:xfrm>
            <a:custGeom>
              <a:avLst/>
              <a:gdLst/>
              <a:ahLst/>
              <a:cxnLst/>
              <a:rect l="l" t="t" r="r" b="b"/>
              <a:pathLst>
                <a:path w="8064" h="11924" extrusionOk="0">
                  <a:moveTo>
                    <a:pt x="3039" y="9270"/>
                  </a:moveTo>
                  <a:cubicBezTo>
                    <a:pt x="3162" y="9270"/>
                    <a:pt x="3270" y="9348"/>
                    <a:pt x="3309" y="9474"/>
                  </a:cubicBezTo>
                  <a:cubicBezTo>
                    <a:pt x="3357" y="9629"/>
                    <a:pt x="3274" y="9785"/>
                    <a:pt x="3118" y="9833"/>
                  </a:cubicBezTo>
                  <a:cubicBezTo>
                    <a:pt x="3091" y="9842"/>
                    <a:pt x="3063" y="9846"/>
                    <a:pt x="3035" y="9846"/>
                  </a:cubicBezTo>
                  <a:cubicBezTo>
                    <a:pt x="2916" y="9846"/>
                    <a:pt x="2798" y="9767"/>
                    <a:pt x="2760" y="9641"/>
                  </a:cubicBezTo>
                  <a:cubicBezTo>
                    <a:pt x="2712" y="9498"/>
                    <a:pt x="2796" y="9331"/>
                    <a:pt x="2951" y="9283"/>
                  </a:cubicBezTo>
                  <a:cubicBezTo>
                    <a:pt x="2980" y="9274"/>
                    <a:pt x="3010" y="9270"/>
                    <a:pt x="3039" y="9270"/>
                  </a:cubicBezTo>
                  <a:close/>
                  <a:moveTo>
                    <a:pt x="5244" y="0"/>
                  </a:moveTo>
                  <a:lnTo>
                    <a:pt x="2855" y="897"/>
                  </a:lnTo>
                  <a:cubicBezTo>
                    <a:pt x="3632" y="3644"/>
                    <a:pt x="2401" y="6535"/>
                    <a:pt x="0" y="7921"/>
                  </a:cubicBezTo>
                  <a:cubicBezTo>
                    <a:pt x="1732" y="8327"/>
                    <a:pt x="3083" y="9713"/>
                    <a:pt x="3429" y="11469"/>
                  </a:cubicBezTo>
                  <a:lnTo>
                    <a:pt x="4122" y="11816"/>
                  </a:lnTo>
                  <a:cubicBezTo>
                    <a:pt x="4274" y="11889"/>
                    <a:pt x="4435" y="11923"/>
                    <a:pt x="4592" y="11923"/>
                  </a:cubicBezTo>
                  <a:cubicBezTo>
                    <a:pt x="5051" y="11923"/>
                    <a:pt x="5485" y="11633"/>
                    <a:pt x="5627" y="11171"/>
                  </a:cubicBezTo>
                  <a:lnTo>
                    <a:pt x="8064" y="3226"/>
                  </a:lnTo>
                  <a:lnTo>
                    <a:pt x="5244" y="0"/>
                  </a:lnTo>
                  <a:close/>
                </a:path>
              </a:pathLst>
            </a:custGeom>
            <a:solidFill>
              <a:srgbClr val="F7F7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438;p51">
              <a:extLst>
                <a:ext uri="{FF2B5EF4-FFF2-40B4-BE49-F238E27FC236}">
                  <a16:creationId xmlns:a16="http://schemas.microsoft.com/office/drawing/2014/main" id="{ED95AC69-08D1-4326-83D1-7B8C2542EC19}"/>
                </a:ext>
              </a:extLst>
            </p:cNvPr>
            <p:cNvSpPr/>
            <p:nvPr/>
          </p:nvSpPr>
          <p:spPr>
            <a:xfrm>
              <a:off x="6071025" y="2781550"/>
              <a:ext cx="29600" cy="40050"/>
            </a:xfrm>
            <a:custGeom>
              <a:avLst/>
              <a:gdLst/>
              <a:ahLst/>
              <a:cxnLst/>
              <a:rect l="l" t="t" r="r" b="b"/>
              <a:pathLst>
                <a:path w="1184" h="1602" extrusionOk="0">
                  <a:moveTo>
                    <a:pt x="825" y="0"/>
                  </a:moveTo>
                  <a:lnTo>
                    <a:pt x="1" y="1601"/>
                  </a:lnTo>
                  <a:lnTo>
                    <a:pt x="1183" y="1160"/>
                  </a:lnTo>
                  <a:cubicBezTo>
                    <a:pt x="1159" y="1088"/>
                    <a:pt x="1148" y="1028"/>
                    <a:pt x="1135" y="956"/>
                  </a:cubicBezTo>
                  <a:lnTo>
                    <a:pt x="825" y="0"/>
                  </a:lnTo>
                  <a:close/>
                </a:path>
              </a:pathLst>
            </a:custGeom>
            <a:solidFill>
              <a:srgbClr val="F7F7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439;p51">
              <a:extLst>
                <a:ext uri="{FF2B5EF4-FFF2-40B4-BE49-F238E27FC236}">
                  <a16:creationId xmlns:a16="http://schemas.microsoft.com/office/drawing/2014/main" id="{FD747CC3-60DC-4876-8BDA-9EF3A7B04838}"/>
                </a:ext>
              </a:extLst>
            </p:cNvPr>
            <p:cNvSpPr/>
            <p:nvPr/>
          </p:nvSpPr>
          <p:spPr>
            <a:xfrm>
              <a:off x="5987100" y="2810525"/>
              <a:ext cx="132950" cy="175650"/>
            </a:xfrm>
            <a:custGeom>
              <a:avLst/>
              <a:gdLst/>
              <a:ahLst/>
              <a:cxnLst/>
              <a:rect l="l" t="t" r="r" b="b"/>
              <a:pathLst>
                <a:path w="5318" h="7026" extrusionOk="0">
                  <a:moveTo>
                    <a:pt x="4540" y="1"/>
                  </a:moveTo>
                  <a:lnTo>
                    <a:pt x="3358" y="442"/>
                  </a:lnTo>
                  <a:lnTo>
                    <a:pt x="0" y="6953"/>
                  </a:lnTo>
                  <a:cubicBezTo>
                    <a:pt x="215" y="6917"/>
                    <a:pt x="419" y="6906"/>
                    <a:pt x="646" y="6906"/>
                  </a:cubicBezTo>
                  <a:cubicBezTo>
                    <a:pt x="1004" y="6906"/>
                    <a:pt x="1351" y="6953"/>
                    <a:pt x="1685" y="7025"/>
                  </a:cubicBezTo>
                  <a:cubicBezTo>
                    <a:pt x="4086" y="5639"/>
                    <a:pt x="5317" y="2748"/>
                    <a:pt x="4540" y="1"/>
                  </a:cubicBezTo>
                  <a:close/>
                </a:path>
              </a:pathLst>
            </a:custGeom>
            <a:solidFill>
              <a:srgbClr val="F7F7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440;p51">
              <a:extLst>
                <a:ext uri="{FF2B5EF4-FFF2-40B4-BE49-F238E27FC236}">
                  <a16:creationId xmlns:a16="http://schemas.microsoft.com/office/drawing/2014/main" id="{F8A5387B-C465-47BB-BCAE-1B942D03B520}"/>
                </a:ext>
              </a:extLst>
            </p:cNvPr>
            <p:cNvSpPr/>
            <p:nvPr/>
          </p:nvSpPr>
          <p:spPr>
            <a:xfrm>
              <a:off x="6097000" y="3019850"/>
              <a:ext cx="16150" cy="14425"/>
            </a:xfrm>
            <a:custGeom>
              <a:avLst/>
              <a:gdLst/>
              <a:ahLst/>
              <a:cxnLst/>
              <a:rect l="l" t="t" r="r" b="b"/>
              <a:pathLst>
                <a:path w="646" h="577" extrusionOk="0">
                  <a:moveTo>
                    <a:pt x="328" y="1"/>
                  </a:moveTo>
                  <a:cubicBezTo>
                    <a:pt x="299" y="1"/>
                    <a:pt x="269" y="5"/>
                    <a:pt x="240" y="14"/>
                  </a:cubicBezTo>
                  <a:cubicBezTo>
                    <a:pt x="85" y="62"/>
                    <a:pt x="1" y="229"/>
                    <a:pt x="49" y="372"/>
                  </a:cubicBezTo>
                  <a:cubicBezTo>
                    <a:pt x="87" y="498"/>
                    <a:pt x="205" y="577"/>
                    <a:pt x="324" y="577"/>
                  </a:cubicBezTo>
                  <a:cubicBezTo>
                    <a:pt x="352" y="577"/>
                    <a:pt x="380" y="573"/>
                    <a:pt x="407" y="564"/>
                  </a:cubicBezTo>
                  <a:cubicBezTo>
                    <a:pt x="563" y="516"/>
                    <a:pt x="646" y="360"/>
                    <a:pt x="598" y="205"/>
                  </a:cubicBezTo>
                  <a:cubicBezTo>
                    <a:pt x="559" y="79"/>
                    <a:pt x="451" y="1"/>
                    <a:pt x="328" y="1"/>
                  </a:cubicBezTo>
                  <a:close/>
                </a:path>
              </a:pathLst>
            </a:custGeom>
            <a:solidFill>
              <a:srgbClr val="F7F7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441;p51">
              <a:extLst>
                <a:ext uri="{FF2B5EF4-FFF2-40B4-BE49-F238E27FC236}">
                  <a16:creationId xmlns:a16="http://schemas.microsoft.com/office/drawing/2014/main" id="{0E1DE226-169B-48D5-BC90-C88634D32301}"/>
                </a:ext>
              </a:extLst>
            </p:cNvPr>
            <p:cNvSpPr/>
            <p:nvPr/>
          </p:nvSpPr>
          <p:spPr>
            <a:xfrm>
              <a:off x="6361350" y="2473325"/>
              <a:ext cx="100050" cy="118300"/>
            </a:xfrm>
            <a:custGeom>
              <a:avLst/>
              <a:gdLst/>
              <a:ahLst/>
              <a:cxnLst/>
              <a:rect l="l" t="t" r="r" b="b"/>
              <a:pathLst>
                <a:path w="4002" h="4732" extrusionOk="0">
                  <a:moveTo>
                    <a:pt x="1013" y="0"/>
                  </a:moveTo>
                  <a:cubicBezTo>
                    <a:pt x="685" y="0"/>
                    <a:pt x="365" y="138"/>
                    <a:pt x="143" y="395"/>
                  </a:cubicBezTo>
                  <a:lnTo>
                    <a:pt x="143" y="1697"/>
                  </a:lnTo>
                  <a:lnTo>
                    <a:pt x="0" y="1697"/>
                  </a:lnTo>
                  <a:cubicBezTo>
                    <a:pt x="96" y="1888"/>
                    <a:pt x="239" y="2055"/>
                    <a:pt x="430" y="2175"/>
                  </a:cubicBezTo>
                  <a:lnTo>
                    <a:pt x="3249" y="4038"/>
                  </a:lnTo>
                  <a:cubicBezTo>
                    <a:pt x="3237" y="4038"/>
                    <a:pt x="3524" y="4325"/>
                    <a:pt x="4002" y="4731"/>
                  </a:cubicBezTo>
                  <a:lnTo>
                    <a:pt x="4002" y="1745"/>
                  </a:lnTo>
                  <a:cubicBezTo>
                    <a:pt x="2963" y="1052"/>
                    <a:pt x="1660" y="191"/>
                    <a:pt x="1660" y="191"/>
                  </a:cubicBezTo>
                  <a:cubicBezTo>
                    <a:pt x="1459" y="62"/>
                    <a:pt x="1234" y="0"/>
                    <a:pt x="1013" y="0"/>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442;p51">
              <a:extLst>
                <a:ext uri="{FF2B5EF4-FFF2-40B4-BE49-F238E27FC236}">
                  <a16:creationId xmlns:a16="http://schemas.microsoft.com/office/drawing/2014/main" id="{C1E86CBC-8164-441F-9A48-CB8A75470F2D}"/>
                </a:ext>
              </a:extLst>
            </p:cNvPr>
            <p:cNvSpPr/>
            <p:nvPr/>
          </p:nvSpPr>
          <p:spPr>
            <a:xfrm>
              <a:off x="6482600" y="2262775"/>
              <a:ext cx="6600" cy="9575"/>
            </a:xfrm>
            <a:custGeom>
              <a:avLst/>
              <a:gdLst/>
              <a:ahLst/>
              <a:cxnLst/>
              <a:rect l="l" t="t" r="r" b="b"/>
              <a:pathLst>
                <a:path w="264" h="383" extrusionOk="0">
                  <a:moveTo>
                    <a:pt x="0" y="0"/>
                  </a:moveTo>
                  <a:lnTo>
                    <a:pt x="0" y="383"/>
                  </a:lnTo>
                  <a:lnTo>
                    <a:pt x="263" y="383"/>
                  </a:lnTo>
                  <a:lnTo>
                    <a:pt x="0" y="0"/>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443;p51">
              <a:extLst>
                <a:ext uri="{FF2B5EF4-FFF2-40B4-BE49-F238E27FC236}">
                  <a16:creationId xmlns:a16="http://schemas.microsoft.com/office/drawing/2014/main" id="{19A0C0F9-D7E2-4628-BD84-565C8FD22551}"/>
                </a:ext>
              </a:extLst>
            </p:cNvPr>
            <p:cNvSpPr/>
            <p:nvPr/>
          </p:nvSpPr>
          <p:spPr>
            <a:xfrm>
              <a:off x="6497225" y="2177350"/>
              <a:ext cx="80375" cy="95000"/>
            </a:xfrm>
            <a:custGeom>
              <a:avLst/>
              <a:gdLst/>
              <a:ahLst/>
              <a:cxnLst/>
              <a:rect l="l" t="t" r="r" b="b"/>
              <a:pathLst>
                <a:path w="3215" h="3800" extrusionOk="0">
                  <a:moveTo>
                    <a:pt x="0" y="1"/>
                  </a:moveTo>
                  <a:lnTo>
                    <a:pt x="1864" y="3800"/>
                  </a:lnTo>
                  <a:lnTo>
                    <a:pt x="3214" y="3800"/>
                  </a:lnTo>
                  <a:lnTo>
                    <a:pt x="3214" y="1231"/>
                  </a:lnTo>
                  <a:lnTo>
                    <a:pt x="2605" y="1"/>
                  </a:ln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444;p51">
              <a:extLst>
                <a:ext uri="{FF2B5EF4-FFF2-40B4-BE49-F238E27FC236}">
                  <a16:creationId xmlns:a16="http://schemas.microsoft.com/office/drawing/2014/main" id="{805F7BA0-84A6-4DDF-94BD-A3707566B090}"/>
                </a:ext>
              </a:extLst>
            </p:cNvPr>
            <p:cNvSpPr/>
            <p:nvPr/>
          </p:nvSpPr>
          <p:spPr>
            <a:xfrm>
              <a:off x="6497525" y="2440775"/>
              <a:ext cx="204325" cy="230275"/>
            </a:xfrm>
            <a:custGeom>
              <a:avLst/>
              <a:gdLst/>
              <a:ahLst/>
              <a:cxnLst/>
              <a:rect l="l" t="t" r="r" b="b"/>
              <a:pathLst>
                <a:path w="8173" h="9211" extrusionOk="0">
                  <a:moveTo>
                    <a:pt x="1" y="1"/>
                  </a:moveTo>
                  <a:lnTo>
                    <a:pt x="1" y="1852"/>
                  </a:lnTo>
                  <a:cubicBezTo>
                    <a:pt x="22" y="1852"/>
                    <a:pt x="44" y="1851"/>
                    <a:pt x="67" y="1851"/>
                  </a:cubicBezTo>
                  <a:cubicBezTo>
                    <a:pt x="992" y="1851"/>
                    <a:pt x="2702" y="2097"/>
                    <a:pt x="3728" y="3811"/>
                  </a:cubicBezTo>
                  <a:cubicBezTo>
                    <a:pt x="3847" y="4015"/>
                    <a:pt x="3787" y="4278"/>
                    <a:pt x="3585" y="4397"/>
                  </a:cubicBezTo>
                  <a:cubicBezTo>
                    <a:pt x="3513" y="4432"/>
                    <a:pt x="3441" y="4456"/>
                    <a:pt x="3370" y="4456"/>
                  </a:cubicBezTo>
                  <a:cubicBezTo>
                    <a:pt x="3214" y="4456"/>
                    <a:pt x="3083" y="4385"/>
                    <a:pt x="2999" y="4254"/>
                  </a:cubicBezTo>
                  <a:cubicBezTo>
                    <a:pt x="2201" y="2899"/>
                    <a:pt x="808" y="2711"/>
                    <a:pt x="70" y="2711"/>
                  </a:cubicBezTo>
                  <a:cubicBezTo>
                    <a:pt x="46" y="2711"/>
                    <a:pt x="23" y="2712"/>
                    <a:pt x="1" y="2712"/>
                  </a:cubicBezTo>
                  <a:lnTo>
                    <a:pt x="1" y="7169"/>
                  </a:lnTo>
                  <a:cubicBezTo>
                    <a:pt x="1195" y="8016"/>
                    <a:pt x="2701" y="8876"/>
                    <a:pt x="4134" y="9056"/>
                  </a:cubicBezTo>
                  <a:lnTo>
                    <a:pt x="4158" y="9211"/>
                  </a:lnTo>
                  <a:lnTo>
                    <a:pt x="8172" y="7838"/>
                  </a:lnTo>
                  <a:lnTo>
                    <a:pt x="8172" y="1"/>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445;p51">
              <a:extLst>
                <a:ext uri="{FF2B5EF4-FFF2-40B4-BE49-F238E27FC236}">
                  <a16:creationId xmlns:a16="http://schemas.microsoft.com/office/drawing/2014/main" id="{BA9E6B47-6847-4B17-ABF4-4210DFD460F8}"/>
                </a:ext>
              </a:extLst>
            </p:cNvPr>
            <p:cNvSpPr/>
            <p:nvPr/>
          </p:nvSpPr>
          <p:spPr>
            <a:xfrm>
              <a:off x="6364925" y="2167675"/>
              <a:ext cx="424725" cy="456500"/>
            </a:xfrm>
            <a:custGeom>
              <a:avLst/>
              <a:gdLst/>
              <a:ahLst/>
              <a:cxnLst/>
              <a:rect l="l" t="t" r="r" b="b"/>
              <a:pathLst>
                <a:path w="16989" h="18260" extrusionOk="0">
                  <a:moveTo>
                    <a:pt x="11935" y="0"/>
                  </a:moveTo>
                  <a:cubicBezTo>
                    <a:pt x="11808" y="0"/>
                    <a:pt x="11679" y="21"/>
                    <a:pt x="11552" y="65"/>
                  </a:cubicBezTo>
                  <a:cubicBezTo>
                    <a:pt x="10979" y="268"/>
                    <a:pt x="10681" y="913"/>
                    <a:pt x="10824" y="1511"/>
                  </a:cubicBezTo>
                  <a:lnTo>
                    <a:pt x="11541" y="4426"/>
                  </a:lnTo>
                  <a:cubicBezTo>
                    <a:pt x="11637" y="4837"/>
                    <a:pt x="11318" y="5188"/>
                    <a:pt x="10948" y="5188"/>
                  </a:cubicBezTo>
                  <a:cubicBezTo>
                    <a:pt x="10856" y="5188"/>
                    <a:pt x="10761" y="5166"/>
                    <a:pt x="10668" y="5119"/>
                  </a:cubicBezTo>
                  <a:cubicBezTo>
                    <a:pt x="10501" y="5034"/>
                    <a:pt x="10346" y="4915"/>
                    <a:pt x="10203" y="4784"/>
                  </a:cubicBezTo>
                  <a:lnTo>
                    <a:pt x="10203" y="5883"/>
                  </a:lnTo>
                  <a:lnTo>
                    <a:pt x="7538" y="5883"/>
                  </a:lnTo>
                  <a:cubicBezTo>
                    <a:pt x="7455" y="6027"/>
                    <a:pt x="7336" y="6134"/>
                    <a:pt x="7192" y="6218"/>
                  </a:cubicBezTo>
                  <a:cubicBezTo>
                    <a:pt x="7082" y="6271"/>
                    <a:pt x="6966" y="6296"/>
                    <a:pt x="6852" y="6296"/>
                  </a:cubicBezTo>
                  <a:cubicBezTo>
                    <a:pt x="6607" y="6296"/>
                    <a:pt x="6371" y="6178"/>
                    <a:pt x="6224" y="5966"/>
                  </a:cubicBezTo>
                  <a:lnTo>
                    <a:pt x="6176" y="5883"/>
                  </a:lnTo>
                  <a:lnTo>
                    <a:pt x="3322" y="5883"/>
                  </a:lnTo>
                  <a:lnTo>
                    <a:pt x="4468" y="7532"/>
                  </a:lnTo>
                  <a:cubicBezTo>
                    <a:pt x="4647" y="7782"/>
                    <a:pt x="4599" y="8117"/>
                    <a:pt x="4360" y="8320"/>
                  </a:cubicBezTo>
                  <a:lnTo>
                    <a:pt x="4217" y="8427"/>
                  </a:lnTo>
                  <a:cubicBezTo>
                    <a:pt x="4116" y="8511"/>
                    <a:pt x="3993" y="8553"/>
                    <a:pt x="3871" y="8553"/>
                  </a:cubicBezTo>
                  <a:cubicBezTo>
                    <a:pt x="3749" y="8553"/>
                    <a:pt x="3626" y="8511"/>
                    <a:pt x="3524" y="8427"/>
                  </a:cubicBezTo>
                  <a:lnTo>
                    <a:pt x="0" y="5560"/>
                  </a:lnTo>
                  <a:lnTo>
                    <a:pt x="0" y="8571"/>
                  </a:lnTo>
                  <a:cubicBezTo>
                    <a:pt x="1804" y="10028"/>
                    <a:pt x="3835" y="11677"/>
                    <a:pt x="3859" y="11701"/>
                  </a:cubicBezTo>
                  <a:lnTo>
                    <a:pt x="3859" y="8679"/>
                  </a:lnTo>
                  <a:lnTo>
                    <a:pt x="14921" y="8679"/>
                  </a:lnTo>
                  <a:lnTo>
                    <a:pt x="14921" y="18260"/>
                  </a:lnTo>
                  <a:lnTo>
                    <a:pt x="16630" y="17674"/>
                  </a:lnTo>
                  <a:cubicBezTo>
                    <a:pt x="16750" y="17626"/>
                    <a:pt x="16869" y="17602"/>
                    <a:pt x="16988" y="17567"/>
                  </a:cubicBezTo>
                  <a:cubicBezTo>
                    <a:pt x="16917" y="16240"/>
                    <a:pt x="16582" y="12525"/>
                    <a:pt x="14766" y="7221"/>
                  </a:cubicBezTo>
                  <a:lnTo>
                    <a:pt x="13081" y="889"/>
                  </a:lnTo>
                  <a:cubicBezTo>
                    <a:pt x="12947" y="359"/>
                    <a:pt x="12462" y="0"/>
                    <a:pt x="11935" y="0"/>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446;p51">
              <a:extLst>
                <a:ext uri="{FF2B5EF4-FFF2-40B4-BE49-F238E27FC236}">
                  <a16:creationId xmlns:a16="http://schemas.microsoft.com/office/drawing/2014/main" id="{D5C3DABA-AB84-47C3-9BEC-C678F0EDE764}"/>
                </a:ext>
              </a:extLst>
            </p:cNvPr>
            <p:cNvSpPr/>
            <p:nvPr/>
          </p:nvSpPr>
          <p:spPr>
            <a:xfrm>
              <a:off x="6480500" y="2106275"/>
              <a:ext cx="60950" cy="28375"/>
            </a:xfrm>
            <a:custGeom>
              <a:avLst/>
              <a:gdLst/>
              <a:ahLst/>
              <a:cxnLst/>
              <a:rect l="l" t="t" r="r" b="b"/>
              <a:pathLst>
                <a:path w="2438" h="1135" extrusionOk="0">
                  <a:moveTo>
                    <a:pt x="1153" y="1"/>
                  </a:moveTo>
                  <a:cubicBezTo>
                    <a:pt x="943" y="1"/>
                    <a:pt x="730" y="58"/>
                    <a:pt x="538" y="179"/>
                  </a:cubicBezTo>
                  <a:cubicBezTo>
                    <a:pt x="191" y="394"/>
                    <a:pt x="13" y="753"/>
                    <a:pt x="0" y="1135"/>
                  </a:cubicBezTo>
                  <a:lnTo>
                    <a:pt x="2437" y="1135"/>
                  </a:lnTo>
                  <a:lnTo>
                    <a:pt x="2198" y="657"/>
                  </a:lnTo>
                  <a:cubicBezTo>
                    <a:pt x="1998" y="240"/>
                    <a:pt x="1582" y="1"/>
                    <a:pt x="1153" y="1"/>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447;p51">
              <a:extLst>
                <a:ext uri="{FF2B5EF4-FFF2-40B4-BE49-F238E27FC236}">
                  <a16:creationId xmlns:a16="http://schemas.microsoft.com/office/drawing/2014/main" id="{508586CC-486F-475C-8985-5DBDF5AFD5B0}"/>
                </a:ext>
              </a:extLst>
            </p:cNvPr>
            <p:cNvSpPr/>
            <p:nvPr/>
          </p:nvSpPr>
          <p:spPr>
            <a:xfrm>
              <a:off x="6361625" y="2157425"/>
              <a:ext cx="78275" cy="146000"/>
            </a:xfrm>
            <a:custGeom>
              <a:avLst/>
              <a:gdLst/>
              <a:ahLst/>
              <a:cxnLst/>
              <a:rect l="l" t="t" r="r" b="b"/>
              <a:pathLst>
                <a:path w="3131" h="5840" extrusionOk="0">
                  <a:moveTo>
                    <a:pt x="1267" y="1"/>
                  </a:moveTo>
                  <a:cubicBezTo>
                    <a:pt x="1000" y="1"/>
                    <a:pt x="729" y="92"/>
                    <a:pt x="502" y="284"/>
                  </a:cubicBezTo>
                  <a:cubicBezTo>
                    <a:pt x="48" y="678"/>
                    <a:pt x="0" y="1395"/>
                    <a:pt x="359" y="1884"/>
                  </a:cubicBezTo>
                  <a:lnTo>
                    <a:pt x="3130" y="5839"/>
                  </a:lnTo>
                  <a:lnTo>
                    <a:pt x="3130" y="1777"/>
                  </a:lnTo>
                  <a:lnTo>
                    <a:pt x="2223" y="499"/>
                  </a:lnTo>
                  <a:cubicBezTo>
                    <a:pt x="1995" y="174"/>
                    <a:pt x="1634" y="1"/>
                    <a:pt x="1267" y="1"/>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448;p51">
              <a:extLst>
                <a:ext uri="{FF2B5EF4-FFF2-40B4-BE49-F238E27FC236}">
                  <a16:creationId xmlns:a16="http://schemas.microsoft.com/office/drawing/2014/main" id="{F8957A62-BE1F-41F6-8076-E7ED59A32DAB}"/>
                </a:ext>
              </a:extLst>
            </p:cNvPr>
            <p:cNvSpPr/>
            <p:nvPr/>
          </p:nvSpPr>
          <p:spPr>
            <a:xfrm>
              <a:off x="6309375" y="2277575"/>
              <a:ext cx="55575" cy="104375"/>
            </a:xfrm>
            <a:custGeom>
              <a:avLst/>
              <a:gdLst/>
              <a:ahLst/>
              <a:cxnLst/>
              <a:rect l="l" t="t" r="r" b="b"/>
              <a:pathLst>
                <a:path w="2223" h="4175" extrusionOk="0">
                  <a:moveTo>
                    <a:pt x="239" y="0"/>
                  </a:moveTo>
                  <a:cubicBezTo>
                    <a:pt x="159" y="0"/>
                    <a:pt x="80" y="6"/>
                    <a:pt x="0" y="17"/>
                  </a:cubicBezTo>
                  <a:lnTo>
                    <a:pt x="0" y="2371"/>
                  </a:lnTo>
                  <a:cubicBezTo>
                    <a:pt x="514" y="2789"/>
                    <a:pt x="1338" y="3458"/>
                    <a:pt x="2222" y="4175"/>
                  </a:cubicBezTo>
                  <a:lnTo>
                    <a:pt x="2222" y="1164"/>
                  </a:lnTo>
                  <a:lnTo>
                    <a:pt x="1171" y="316"/>
                  </a:lnTo>
                  <a:cubicBezTo>
                    <a:pt x="909" y="103"/>
                    <a:pt x="577" y="0"/>
                    <a:pt x="239" y="0"/>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449;p51">
              <a:extLst>
                <a:ext uri="{FF2B5EF4-FFF2-40B4-BE49-F238E27FC236}">
                  <a16:creationId xmlns:a16="http://schemas.microsoft.com/office/drawing/2014/main" id="{97523533-157D-467B-AB85-E597B2168E0C}"/>
                </a:ext>
              </a:extLst>
            </p:cNvPr>
            <p:cNvSpPr/>
            <p:nvPr/>
          </p:nvSpPr>
          <p:spPr>
            <a:xfrm>
              <a:off x="6356250" y="2483200"/>
              <a:ext cx="8700" cy="32550"/>
            </a:xfrm>
            <a:custGeom>
              <a:avLst/>
              <a:gdLst/>
              <a:ahLst/>
              <a:cxnLst/>
              <a:rect l="l" t="t" r="r" b="b"/>
              <a:pathLst>
                <a:path w="348" h="1302" extrusionOk="0">
                  <a:moveTo>
                    <a:pt x="347" y="0"/>
                  </a:moveTo>
                  <a:cubicBezTo>
                    <a:pt x="287" y="72"/>
                    <a:pt x="228" y="143"/>
                    <a:pt x="180" y="227"/>
                  </a:cubicBezTo>
                  <a:cubicBezTo>
                    <a:pt x="0" y="573"/>
                    <a:pt x="24" y="967"/>
                    <a:pt x="204" y="1302"/>
                  </a:cubicBezTo>
                  <a:lnTo>
                    <a:pt x="347" y="1302"/>
                  </a:lnTo>
                  <a:lnTo>
                    <a:pt x="347" y="0"/>
                  </a:ln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450;p51">
              <a:extLst>
                <a:ext uri="{FF2B5EF4-FFF2-40B4-BE49-F238E27FC236}">
                  <a16:creationId xmlns:a16="http://schemas.microsoft.com/office/drawing/2014/main" id="{3ABAF8BB-1B69-4845-9CE3-E13AF7C2D407}"/>
                </a:ext>
              </a:extLst>
            </p:cNvPr>
            <p:cNvSpPr/>
            <p:nvPr/>
          </p:nvSpPr>
          <p:spPr>
            <a:xfrm>
              <a:off x="6282175" y="2278000"/>
              <a:ext cx="27225" cy="58875"/>
            </a:xfrm>
            <a:custGeom>
              <a:avLst/>
              <a:gdLst/>
              <a:ahLst/>
              <a:cxnLst/>
              <a:rect l="l" t="t" r="r" b="b"/>
              <a:pathLst>
                <a:path w="1089" h="2355" extrusionOk="0">
                  <a:moveTo>
                    <a:pt x="1088" y="0"/>
                  </a:moveTo>
                  <a:cubicBezTo>
                    <a:pt x="837" y="37"/>
                    <a:pt x="598" y="132"/>
                    <a:pt x="407" y="287"/>
                  </a:cubicBezTo>
                  <a:cubicBezTo>
                    <a:pt x="1" y="789"/>
                    <a:pt x="72" y="1529"/>
                    <a:pt x="574" y="1936"/>
                  </a:cubicBezTo>
                  <a:cubicBezTo>
                    <a:pt x="574" y="1936"/>
                    <a:pt x="765" y="2091"/>
                    <a:pt x="1088" y="2354"/>
                  </a:cubicBezTo>
                  <a:lnTo>
                    <a:pt x="1088" y="0"/>
                  </a:ln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451;p51">
              <a:extLst>
                <a:ext uri="{FF2B5EF4-FFF2-40B4-BE49-F238E27FC236}">
                  <a16:creationId xmlns:a16="http://schemas.microsoft.com/office/drawing/2014/main" id="{0687408C-8E78-4B5B-B455-02630DF4B00E}"/>
                </a:ext>
              </a:extLst>
            </p:cNvPr>
            <p:cNvSpPr/>
            <p:nvPr/>
          </p:nvSpPr>
          <p:spPr>
            <a:xfrm>
              <a:off x="6543800" y="2208100"/>
              <a:ext cx="76200" cy="106675"/>
            </a:xfrm>
            <a:custGeom>
              <a:avLst/>
              <a:gdLst/>
              <a:ahLst/>
              <a:cxnLst/>
              <a:rect l="l" t="t" r="r" b="b"/>
              <a:pathLst>
                <a:path w="3048" h="4267" extrusionOk="0">
                  <a:moveTo>
                    <a:pt x="1351" y="1"/>
                  </a:moveTo>
                  <a:lnTo>
                    <a:pt x="1351" y="2570"/>
                  </a:lnTo>
                  <a:lnTo>
                    <a:pt x="1" y="2570"/>
                  </a:lnTo>
                  <a:lnTo>
                    <a:pt x="431" y="3441"/>
                  </a:lnTo>
                  <a:cubicBezTo>
                    <a:pt x="563" y="3717"/>
                    <a:pt x="539" y="4027"/>
                    <a:pt x="383" y="4266"/>
                  </a:cubicBezTo>
                  <a:lnTo>
                    <a:pt x="3048" y="4266"/>
                  </a:lnTo>
                  <a:lnTo>
                    <a:pt x="3048" y="3167"/>
                  </a:lnTo>
                  <a:cubicBezTo>
                    <a:pt x="2868" y="3000"/>
                    <a:pt x="2713" y="2796"/>
                    <a:pt x="2605" y="2581"/>
                  </a:cubicBezTo>
                  <a:lnTo>
                    <a:pt x="1351" y="1"/>
                  </a:ln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452;p51">
              <a:extLst>
                <a:ext uri="{FF2B5EF4-FFF2-40B4-BE49-F238E27FC236}">
                  <a16:creationId xmlns:a16="http://schemas.microsoft.com/office/drawing/2014/main" id="{F48A8D06-8613-4330-94CC-A40F0A700997}"/>
                </a:ext>
              </a:extLst>
            </p:cNvPr>
            <p:cNvSpPr/>
            <p:nvPr/>
          </p:nvSpPr>
          <p:spPr>
            <a:xfrm>
              <a:off x="6480500" y="2134625"/>
              <a:ext cx="81850" cy="42750"/>
            </a:xfrm>
            <a:custGeom>
              <a:avLst/>
              <a:gdLst/>
              <a:ahLst/>
              <a:cxnLst/>
              <a:rect l="l" t="t" r="r" b="b"/>
              <a:pathLst>
                <a:path w="3274" h="1710" extrusionOk="0">
                  <a:moveTo>
                    <a:pt x="0" y="1"/>
                  </a:moveTo>
                  <a:cubicBezTo>
                    <a:pt x="0" y="204"/>
                    <a:pt x="37" y="420"/>
                    <a:pt x="132" y="611"/>
                  </a:cubicBezTo>
                  <a:lnTo>
                    <a:pt x="669" y="1710"/>
                  </a:lnTo>
                  <a:lnTo>
                    <a:pt x="3274" y="1710"/>
                  </a:lnTo>
                  <a:lnTo>
                    <a:pt x="2437" y="1"/>
                  </a:ln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453;p51">
              <a:extLst>
                <a:ext uri="{FF2B5EF4-FFF2-40B4-BE49-F238E27FC236}">
                  <a16:creationId xmlns:a16="http://schemas.microsoft.com/office/drawing/2014/main" id="{72CEDEE6-9DF6-4267-8E94-D8C29D9D0824}"/>
                </a:ext>
              </a:extLst>
            </p:cNvPr>
            <p:cNvSpPr/>
            <p:nvPr/>
          </p:nvSpPr>
          <p:spPr>
            <a:xfrm>
              <a:off x="6439875" y="2201850"/>
              <a:ext cx="79475" cy="112925"/>
            </a:xfrm>
            <a:custGeom>
              <a:avLst/>
              <a:gdLst/>
              <a:ahLst/>
              <a:cxnLst/>
              <a:rect l="l" t="t" r="r" b="b"/>
              <a:pathLst>
                <a:path w="3179" h="4517" extrusionOk="0">
                  <a:moveTo>
                    <a:pt x="0" y="0"/>
                  </a:moveTo>
                  <a:lnTo>
                    <a:pt x="0" y="4062"/>
                  </a:lnTo>
                  <a:lnTo>
                    <a:pt x="324" y="4516"/>
                  </a:lnTo>
                  <a:lnTo>
                    <a:pt x="3178" y="4516"/>
                  </a:lnTo>
                  <a:lnTo>
                    <a:pt x="1972" y="2820"/>
                  </a:lnTo>
                  <a:lnTo>
                    <a:pt x="1709" y="2820"/>
                  </a:lnTo>
                  <a:lnTo>
                    <a:pt x="1709" y="2437"/>
                  </a:lnTo>
                  <a:lnTo>
                    <a:pt x="0" y="0"/>
                  </a:ln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454;p51">
              <a:extLst>
                <a:ext uri="{FF2B5EF4-FFF2-40B4-BE49-F238E27FC236}">
                  <a16:creationId xmlns:a16="http://schemas.microsoft.com/office/drawing/2014/main" id="{D3173AE9-F6DE-4240-8790-A72E3E7D1FC5}"/>
                </a:ext>
              </a:extLst>
            </p:cNvPr>
            <p:cNvSpPr/>
            <p:nvPr/>
          </p:nvSpPr>
          <p:spPr>
            <a:xfrm>
              <a:off x="6461375" y="2508575"/>
              <a:ext cx="36175" cy="111425"/>
            </a:xfrm>
            <a:custGeom>
              <a:avLst/>
              <a:gdLst/>
              <a:ahLst/>
              <a:cxnLst/>
              <a:rect l="l" t="t" r="r" b="b"/>
              <a:pathLst>
                <a:path w="1447" h="4457" extrusionOk="0">
                  <a:moveTo>
                    <a:pt x="1232" y="0"/>
                  </a:moveTo>
                  <a:cubicBezTo>
                    <a:pt x="1276" y="360"/>
                    <a:pt x="983" y="652"/>
                    <a:pt x="656" y="652"/>
                  </a:cubicBezTo>
                  <a:cubicBezTo>
                    <a:pt x="549" y="652"/>
                    <a:pt x="439" y="620"/>
                    <a:pt x="335" y="550"/>
                  </a:cubicBezTo>
                  <a:cubicBezTo>
                    <a:pt x="228" y="478"/>
                    <a:pt x="109" y="406"/>
                    <a:pt x="1" y="335"/>
                  </a:cubicBezTo>
                  <a:lnTo>
                    <a:pt x="1" y="3321"/>
                  </a:lnTo>
                  <a:cubicBezTo>
                    <a:pt x="371" y="3644"/>
                    <a:pt x="873" y="4050"/>
                    <a:pt x="1447" y="4457"/>
                  </a:cubicBezTo>
                  <a:lnTo>
                    <a:pt x="1447" y="0"/>
                  </a:ln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455;p51">
              <a:extLst>
                <a:ext uri="{FF2B5EF4-FFF2-40B4-BE49-F238E27FC236}">
                  <a16:creationId xmlns:a16="http://schemas.microsoft.com/office/drawing/2014/main" id="{3A59E9E1-3BBF-4F8D-B1FD-E298969A33F4}"/>
                </a:ext>
              </a:extLst>
            </p:cNvPr>
            <p:cNvSpPr/>
            <p:nvPr/>
          </p:nvSpPr>
          <p:spPr>
            <a:xfrm>
              <a:off x="6461375" y="2384625"/>
              <a:ext cx="276600" cy="252100"/>
            </a:xfrm>
            <a:custGeom>
              <a:avLst/>
              <a:gdLst/>
              <a:ahLst/>
              <a:cxnLst/>
              <a:rect l="l" t="t" r="r" b="b"/>
              <a:pathLst>
                <a:path w="11064" h="10084" extrusionOk="0">
                  <a:moveTo>
                    <a:pt x="1" y="1"/>
                  </a:moveTo>
                  <a:lnTo>
                    <a:pt x="1" y="3023"/>
                  </a:lnTo>
                  <a:cubicBezTo>
                    <a:pt x="311" y="3322"/>
                    <a:pt x="646" y="3704"/>
                    <a:pt x="897" y="4146"/>
                  </a:cubicBezTo>
                  <a:cubicBezTo>
                    <a:pt x="956" y="4134"/>
                    <a:pt x="1148" y="4098"/>
                    <a:pt x="1447" y="4098"/>
                  </a:cubicBezTo>
                  <a:lnTo>
                    <a:pt x="1447" y="2247"/>
                  </a:lnTo>
                  <a:lnTo>
                    <a:pt x="9618" y="2247"/>
                  </a:lnTo>
                  <a:lnTo>
                    <a:pt x="9618" y="10084"/>
                  </a:lnTo>
                  <a:lnTo>
                    <a:pt x="11063" y="9582"/>
                  </a:lnTo>
                  <a:lnTo>
                    <a:pt x="11063" y="1"/>
                  </a:ln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456;p51">
              <a:extLst>
                <a:ext uri="{FF2B5EF4-FFF2-40B4-BE49-F238E27FC236}">
                  <a16:creationId xmlns:a16="http://schemas.microsoft.com/office/drawing/2014/main" id="{D2CF941C-09BB-4A7F-BB36-FE9CC7EDF812}"/>
                </a:ext>
              </a:extLst>
            </p:cNvPr>
            <p:cNvSpPr/>
            <p:nvPr/>
          </p:nvSpPr>
          <p:spPr>
            <a:xfrm>
              <a:off x="6473325" y="2488250"/>
              <a:ext cx="18850" cy="21075"/>
            </a:xfrm>
            <a:custGeom>
              <a:avLst/>
              <a:gdLst/>
              <a:ahLst/>
              <a:cxnLst/>
              <a:rect l="l" t="t" r="r" b="b"/>
              <a:pathLst>
                <a:path w="754" h="843" extrusionOk="0">
                  <a:moveTo>
                    <a:pt x="395" y="1"/>
                  </a:moveTo>
                  <a:cubicBezTo>
                    <a:pt x="156" y="37"/>
                    <a:pt x="1" y="263"/>
                    <a:pt x="48" y="491"/>
                  </a:cubicBezTo>
                  <a:cubicBezTo>
                    <a:pt x="81" y="705"/>
                    <a:pt x="257" y="843"/>
                    <a:pt x="465" y="843"/>
                  </a:cubicBezTo>
                  <a:cubicBezTo>
                    <a:pt x="489" y="843"/>
                    <a:pt x="514" y="841"/>
                    <a:pt x="539" y="837"/>
                  </a:cubicBezTo>
                  <a:cubicBezTo>
                    <a:pt x="539" y="837"/>
                    <a:pt x="622" y="825"/>
                    <a:pt x="754" y="813"/>
                  </a:cubicBezTo>
                  <a:cubicBezTo>
                    <a:pt x="741" y="789"/>
                    <a:pt x="741" y="765"/>
                    <a:pt x="741" y="741"/>
                  </a:cubicBezTo>
                  <a:cubicBezTo>
                    <a:pt x="670" y="479"/>
                    <a:pt x="550" y="228"/>
                    <a:pt x="419" y="1"/>
                  </a:cubicBezTo>
                  <a:close/>
                </a:path>
              </a:pathLst>
            </a:custGeom>
            <a:solidFill>
              <a:srgbClr val="E27F6D"/>
            </a:solidFill>
            <a:ln w="9525" cap="flat" cmpd="sng">
              <a:solidFill>
                <a:srgbClr val="E27F6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457;p51">
              <a:extLst>
                <a:ext uri="{FF2B5EF4-FFF2-40B4-BE49-F238E27FC236}">
                  <a16:creationId xmlns:a16="http://schemas.microsoft.com/office/drawing/2014/main" id="{54114944-FB26-4A81-8948-FA17F3580601}"/>
                </a:ext>
              </a:extLst>
            </p:cNvPr>
            <p:cNvSpPr/>
            <p:nvPr/>
          </p:nvSpPr>
          <p:spPr>
            <a:xfrm>
              <a:off x="6497525" y="2487050"/>
              <a:ext cx="96200" cy="65150"/>
            </a:xfrm>
            <a:custGeom>
              <a:avLst/>
              <a:gdLst/>
              <a:ahLst/>
              <a:cxnLst/>
              <a:rect l="l" t="t" r="r" b="b"/>
              <a:pathLst>
                <a:path w="3848" h="2606" extrusionOk="0">
                  <a:moveTo>
                    <a:pt x="67" y="0"/>
                  </a:moveTo>
                  <a:cubicBezTo>
                    <a:pt x="44" y="0"/>
                    <a:pt x="22" y="1"/>
                    <a:pt x="1" y="1"/>
                  </a:cubicBezTo>
                  <a:lnTo>
                    <a:pt x="1" y="861"/>
                  </a:lnTo>
                  <a:cubicBezTo>
                    <a:pt x="23" y="861"/>
                    <a:pt x="46" y="860"/>
                    <a:pt x="70" y="860"/>
                  </a:cubicBezTo>
                  <a:cubicBezTo>
                    <a:pt x="808" y="860"/>
                    <a:pt x="2201" y="1048"/>
                    <a:pt x="2999" y="2403"/>
                  </a:cubicBezTo>
                  <a:cubicBezTo>
                    <a:pt x="3083" y="2534"/>
                    <a:pt x="3214" y="2605"/>
                    <a:pt x="3370" y="2605"/>
                  </a:cubicBezTo>
                  <a:cubicBezTo>
                    <a:pt x="3441" y="2605"/>
                    <a:pt x="3513" y="2581"/>
                    <a:pt x="3585" y="2546"/>
                  </a:cubicBezTo>
                  <a:cubicBezTo>
                    <a:pt x="3787" y="2427"/>
                    <a:pt x="3847" y="2164"/>
                    <a:pt x="3728" y="1960"/>
                  </a:cubicBezTo>
                  <a:cubicBezTo>
                    <a:pt x="2702" y="246"/>
                    <a:pt x="992" y="0"/>
                    <a:pt x="67" y="0"/>
                  </a:cubicBezTo>
                  <a:close/>
                </a:path>
              </a:pathLst>
            </a:custGeom>
            <a:solidFill>
              <a:srgbClr val="E27F6D"/>
            </a:solidFill>
            <a:ln w="9525" cap="flat" cmpd="sng">
              <a:solidFill>
                <a:srgbClr val="E27F6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458;p51">
              <a:extLst>
                <a:ext uri="{FF2B5EF4-FFF2-40B4-BE49-F238E27FC236}">
                  <a16:creationId xmlns:a16="http://schemas.microsoft.com/office/drawing/2014/main" id="{32A74B4D-7456-41E0-8197-480392953244}"/>
                </a:ext>
              </a:extLst>
            </p:cNvPr>
            <p:cNvSpPr/>
            <p:nvPr/>
          </p:nvSpPr>
          <p:spPr>
            <a:xfrm>
              <a:off x="6483800" y="2487050"/>
              <a:ext cx="13750" cy="21550"/>
            </a:xfrm>
            <a:custGeom>
              <a:avLst/>
              <a:gdLst/>
              <a:ahLst/>
              <a:cxnLst/>
              <a:rect l="l" t="t" r="r" b="b"/>
              <a:pathLst>
                <a:path w="550" h="862" extrusionOk="0">
                  <a:moveTo>
                    <a:pt x="550" y="1"/>
                  </a:moveTo>
                  <a:cubicBezTo>
                    <a:pt x="251" y="1"/>
                    <a:pt x="59" y="37"/>
                    <a:pt x="0" y="49"/>
                  </a:cubicBezTo>
                  <a:cubicBezTo>
                    <a:pt x="131" y="276"/>
                    <a:pt x="251" y="527"/>
                    <a:pt x="322" y="789"/>
                  </a:cubicBezTo>
                  <a:cubicBezTo>
                    <a:pt x="322" y="813"/>
                    <a:pt x="322" y="837"/>
                    <a:pt x="335" y="861"/>
                  </a:cubicBezTo>
                  <a:lnTo>
                    <a:pt x="550" y="861"/>
                  </a:lnTo>
                  <a:lnTo>
                    <a:pt x="550" y="1"/>
                  </a:lnTo>
                  <a:close/>
                </a:path>
              </a:pathLst>
            </a:custGeom>
            <a:solidFill>
              <a:srgbClr val="E27F6D"/>
            </a:solidFill>
            <a:ln w="9525" cap="flat" cmpd="sng">
              <a:solidFill>
                <a:srgbClr val="E27F6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459;p51">
              <a:extLst>
                <a:ext uri="{FF2B5EF4-FFF2-40B4-BE49-F238E27FC236}">
                  <a16:creationId xmlns:a16="http://schemas.microsoft.com/office/drawing/2014/main" id="{5D5BF15B-3598-4771-82C4-CFCFC95F2E81}"/>
                </a:ext>
              </a:extLst>
            </p:cNvPr>
            <p:cNvSpPr/>
            <p:nvPr/>
          </p:nvSpPr>
          <p:spPr>
            <a:xfrm>
              <a:off x="6435400" y="2733750"/>
              <a:ext cx="137425" cy="441175"/>
            </a:xfrm>
            <a:custGeom>
              <a:avLst/>
              <a:gdLst/>
              <a:ahLst/>
              <a:cxnLst/>
              <a:rect l="l" t="t" r="r" b="b"/>
              <a:pathLst>
                <a:path w="5497" h="17647" extrusionOk="0">
                  <a:moveTo>
                    <a:pt x="1040" y="1"/>
                  </a:moveTo>
                  <a:cubicBezTo>
                    <a:pt x="335" y="730"/>
                    <a:pt x="1" y="1793"/>
                    <a:pt x="240" y="2844"/>
                  </a:cubicBezTo>
                  <a:lnTo>
                    <a:pt x="2521" y="12772"/>
                  </a:lnTo>
                  <a:cubicBezTo>
                    <a:pt x="2712" y="13238"/>
                    <a:pt x="2832" y="13739"/>
                    <a:pt x="2856" y="14254"/>
                  </a:cubicBezTo>
                  <a:lnTo>
                    <a:pt x="3633" y="17646"/>
                  </a:lnTo>
                  <a:lnTo>
                    <a:pt x="5496" y="17646"/>
                  </a:lnTo>
                  <a:lnTo>
                    <a:pt x="2199" y="3263"/>
                  </a:lnTo>
                  <a:lnTo>
                    <a:pt x="1040" y="3263"/>
                  </a:lnTo>
                  <a:lnTo>
                    <a:pt x="1040" y="1"/>
                  </a:ln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460;p51">
              <a:extLst>
                <a:ext uri="{FF2B5EF4-FFF2-40B4-BE49-F238E27FC236}">
                  <a16:creationId xmlns:a16="http://schemas.microsoft.com/office/drawing/2014/main" id="{B2384724-22D6-418B-994B-84525B52E63F}"/>
                </a:ext>
              </a:extLst>
            </p:cNvPr>
            <p:cNvSpPr/>
            <p:nvPr/>
          </p:nvSpPr>
          <p:spPr>
            <a:xfrm>
              <a:off x="6461375" y="2731675"/>
              <a:ext cx="29000" cy="83650"/>
            </a:xfrm>
            <a:custGeom>
              <a:avLst/>
              <a:gdLst/>
              <a:ahLst/>
              <a:cxnLst/>
              <a:rect l="l" t="t" r="r" b="b"/>
              <a:pathLst>
                <a:path w="1160" h="3346" extrusionOk="0">
                  <a:moveTo>
                    <a:pt x="72" y="1"/>
                  </a:moveTo>
                  <a:cubicBezTo>
                    <a:pt x="48" y="25"/>
                    <a:pt x="25" y="48"/>
                    <a:pt x="1" y="84"/>
                  </a:cubicBezTo>
                  <a:lnTo>
                    <a:pt x="1" y="3346"/>
                  </a:lnTo>
                  <a:lnTo>
                    <a:pt x="1160" y="3346"/>
                  </a:lnTo>
                  <a:lnTo>
                    <a:pt x="885" y="2151"/>
                  </a:lnTo>
                  <a:cubicBezTo>
                    <a:pt x="741" y="1541"/>
                    <a:pt x="802" y="920"/>
                    <a:pt x="1004" y="370"/>
                  </a:cubicBezTo>
                  <a:lnTo>
                    <a:pt x="72"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461;p51">
              <a:extLst>
                <a:ext uri="{FF2B5EF4-FFF2-40B4-BE49-F238E27FC236}">
                  <a16:creationId xmlns:a16="http://schemas.microsoft.com/office/drawing/2014/main" id="{AB731306-1565-4B4E-B717-CEC9022DFDB6}"/>
                </a:ext>
              </a:extLst>
            </p:cNvPr>
            <p:cNvSpPr/>
            <p:nvPr/>
          </p:nvSpPr>
          <p:spPr>
            <a:xfrm>
              <a:off x="6497525" y="2671025"/>
              <a:ext cx="115600" cy="87850"/>
            </a:xfrm>
            <a:custGeom>
              <a:avLst/>
              <a:gdLst/>
              <a:ahLst/>
              <a:cxnLst/>
              <a:rect l="l" t="t" r="r" b="b"/>
              <a:pathLst>
                <a:path w="4624" h="3514" extrusionOk="0">
                  <a:moveTo>
                    <a:pt x="4158" y="1"/>
                  </a:moveTo>
                  <a:lnTo>
                    <a:pt x="1470" y="933"/>
                  </a:lnTo>
                  <a:cubicBezTo>
                    <a:pt x="861" y="1136"/>
                    <a:pt x="359" y="1519"/>
                    <a:pt x="1" y="1997"/>
                  </a:cubicBezTo>
                  <a:lnTo>
                    <a:pt x="1" y="2820"/>
                  </a:lnTo>
                  <a:cubicBezTo>
                    <a:pt x="479" y="3012"/>
                    <a:pt x="932" y="3250"/>
                    <a:pt x="1363" y="3513"/>
                  </a:cubicBezTo>
                  <a:lnTo>
                    <a:pt x="4624" y="3513"/>
                  </a:lnTo>
                  <a:lnTo>
                    <a:pt x="4158" y="1"/>
                  </a:ln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462;p51">
              <a:extLst>
                <a:ext uri="{FF2B5EF4-FFF2-40B4-BE49-F238E27FC236}">
                  <a16:creationId xmlns:a16="http://schemas.microsoft.com/office/drawing/2014/main" id="{4584781F-C9EF-4F90-9254-CBC2B71422A6}"/>
                </a:ext>
              </a:extLst>
            </p:cNvPr>
            <p:cNvSpPr/>
            <p:nvPr/>
          </p:nvSpPr>
          <p:spPr>
            <a:xfrm>
              <a:off x="6789625" y="2605225"/>
              <a:ext cx="20025" cy="87050"/>
            </a:xfrm>
            <a:custGeom>
              <a:avLst/>
              <a:gdLst/>
              <a:ahLst/>
              <a:cxnLst/>
              <a:rect l="l" t="t" r="r" b="b"/>
              <a:pathLst>
                <a:path w="801" h="3482" extrusionOk="0">
                  <a:moveTo>
                    <a:pt x="624" y="1"/>
                  </a:moveTo>
                  <a:cubicBezTo>
                    <a:pt x="416" y="1"/>
                    <a:pt x="205" y="18"/>
                    <a:pt x="0" y="65"/>
                  </a:cubicBezTo>
                  <a:lnTo>
                    <a:pt x="0" y="172"/>
                  </a:lnTo>
                  <a:lnTo>
                    <a:pt x="800" y="3482"/>
                  </a:lnTo>
                  <a:lnTo>
                    <a:pt x="800" y="5"/>
                  </a:lnTo>
                  <a:cubicBezTo>
                    <a:pt x="742" y="2"/>
                    <a:pt x="683" y="1"/>
                    <a:pt x="624" y="1"/>
                  </a:cubicBez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463;p51">
              <a:extLst>
                <a:ext uri="{FF2B5EF4-FFF2-40B4-BE49-F238E27FC236}">
                  <a16:creationId xmlns:a16="http://schemas.microsoft.com/office/drawing/2014/main" id="{2D3E28CD-FBE4-475D-B918-44674042749E}"/>
                </a:ext>
              </a:extLst>
            </p:cNvPr>
            <p:cNvSpPr/>
            <p:nvPr/>
          </p:nvSpPr>
          <p:spPr>
            <a:xfrm>
              <a:off x="6487650" y="2720925"/>
              <a:ext cx="9900" cy="20625"/>
            </a:xfrm>
            <a:custGeom>
              <a:avLst/>
              <a:gdLst/>
              <a:ahLst/>
              <a:cxnLst/>
              <a:rect l="l" t="t" r="r" b="b"/>
              <a:pathLst>
                <a:path w="396" h="825" extrusionOk="0">
                  <a:moveTo>
                    <a:pt x="396" y="1"/>
                  </a:moveTo>
                  <a:cubicBezTo>
                    <a:pt x="240" y="203"/>
                    <a:pt x="109" y="431"/>
                    <a:pt x="1" y="670"/>
                  </a:cubicBezTo>
                  <a:cubicBezTo>
                    <a:pt x="133" y="717"/>
                    <a:pt x="264" y="777"/>
                    <a:pt x="396" y="824"/>
                  </a:cubicBezTo>
                  <a:lnTo>
                    <a:pt x="396"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464;p51">
              <a:extLst>
                <a:ext uri="{FF2B5EF4-FFF2-40B4-BE49-F238E27FC236}">
                  <a16:creationId xmlns:a16="http://schemas.microsoft.com/office/drawing/2014/main" id="{151CF6C0-C738-4439-8695-9E820A5B1DE5}"/>
                </a:ext>
              </a:extLst>
            </p:cNvPr>
            <p:cNvSpPr/>
            <p:nvPr/>
          </p:nvSpPr>
          <p:spPr>
            <a:xfrm>
              <a:off x="6708975" y="2806350"/>
              <a:ext cx="29000" cy="8975"/>
            </a:xfrm>
            <a:custGeom>
              <a:avLst/>
              <a:gdLst/>
              <a:ahLst/>
              <a:cxnLst/>
              <a:rect l="l" t="t" r="r" b="b"/>
              <a:pathLst>
                <a:path w="1160" h="359" extrusionOk="0">
                  <a:moveTo>
                    <a:pt x="1159" y="0"/>
                  </a:moveTo>
                  <a:lnTo>
                    <a:pt x="1" y="359"/>
                  </a:lnTo>
                  <a:lnTo>
                    <a:pt x="1159" y="359"/>
                  </a:lnTo>
                  <a:lnTo>
                    <a:pt x="1159" y="0"/>
                  </a:ln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465;p51">
              <a:extLst>
                <a:ext uri="{FF2B5EF4-FFF2-40B4-BE49-F238E27FC236}">
                  <a16:creationId xmlns:a16="http://schemas.microsoft.com/office/drawing/2014/main" id="{90BF3322-1796-4C58-825B-9211C670A35B}"/>
                </a:ext>
              </a:extLst>
            </p:cNvPr>
            <p:cNvSpPr/>
            <p:nvPr/>
          </p:nvSpPr>
          <p:spPr>
            <a:xfrm>
              <a:off x="6531575" y="2758850"/>
              <a:ext cx="89025" cy="56475"/>
            </a:xfrm>
            <a:custGeom>
              <a:avLst/>
              <a:gdLst/>
              <a:ahLst/>
              <a:cxnLst/>
              <a:rect l="l" t="t" r="r" b="b"/>
              <a:pathLst>
                <a:path w="3561" h="2259" extrusionOk="0">
                  <a:moveTo>
                    <a:pt x="1" y="0"/>
                  </a:moveTo>
                  <a:cubicBezTo>
                    <a:pt x="12" y="0"/>
                    <a:pt x="12" y="13"/>
                    <a:pt x="24" y="13"/>
                  </a:cubicBezTo>
                  <a:lnTo>
                    <a:pt x="1063" y="430"/>
                  </a:lnTo>
                  <a:lnTo>
                    <a:pt x="1147" y="837"/>
                  </a:lnTo>
                  <a:cubicBezTo>
                    <a:pt x="1625" y="1255"/>
                    <a:pt x="2055" y="1733"/>
                    <a:pt x="2425" y="2259"/>
                  </a:cubicBezTo>
                  <a:lnTo>
                    <a:pt x="3561" y="2259"/>
                  </a:lnTo>
                  <a:lnTo>
                    <a:pt x="3513" y="1829"/>
                  </a:lnTo>
                  <a:lnTo>
                    <a:pt x="3262" y="0"/>
                  </a:ln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466;p51">
              <a:extLst>
                <a:ext uri="{FF2B5EF4-FFF2-40B4-BE49-F238E27FC236}">
                  <a16:creationId xmlns:a16="http://schemas.microsoft.com/office/drawing/2014/main" id="{8E461BD1-E257-4D87-BF5E-BDA6A470583E}"/>
                </a:ext>
              </a:extLst>
            </p:cNvPr>
            <p:cNvSpPr/>
            <p:nvPr/>
          </p:nvSpPr>
          <p:spPr>
            <a:xfrm>
              <a:off x="6567700" y="2815300"/>
              <a:ext cx="175350" cy="359625"/>
            </a:xfrm>
            <a:custGeom>
              <a:avLst/>
              <a:gdLst/>
              <a:ahLst/>
              <a:cxnLst/>
              <a:rect l="l" t="t" r="r" b="b"/>
              <a:pathLst>
                <a:path w="7014" h="14385" extrusionOk="0">
                  <a:moveTo>
                    <a:pt x="1" y="1"/>
                  </a:moveTo>
                  <a:lnTo>
                    <a:pt x="2987" y="14384"/>
                  </a:lnTo>
                  <a:lnTo>
                    <a:pt x="7014" y="14384"/>
                  </a:lnTo>
                  <a:lnTo>
                    <a:pt x="1840" y="1637"/>
                  </a:lnTo>
                  <a:cubicBezTo>
                    <a:pt x="1614" y="1040"/>
                    <a:pt x="1327" y="502"/>
                    <a:pt x="980" y="1"/>
                  </a:cubicBez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467;p51">
              <a:extLst>
                <a:ext uri="{FF2B5EF4-FFF2-40B4-BE49-F238E27FC236}">
                  <a16:creationId xmlns:a16="http://schemas.microsoft.com/office/drawing/2014/main" id="{528E9FB7-83FC-4D88-9993-03829EC9E6D0}"/>
                </a:ext>
              </a:extLst>
            </p:cNvPr>
            <p:cNvSpPr/>
            <p:nvPr/>
          </p:nvSpPr>
          <p:spPr>
            <a:xfrm>
              <a:off x="6497525" y="2741525"/>
              <a:ext cx="34075" cy="17350"/>
            </a:xfrm>
            <a:custGeom>
              <a:avLst/>
              <a:gdLst/>
              <a:ahLst/>
              <a:cxnLst/>
              <a:rect l="l" t="t" r="r" b="b"/>
              <a:pathLst>
                <a:path w="1363" h="694" extrusionOk="0">
                  <a:moveTo>
                    <a:pt x="1" y="0"/>
                  </a:moveTo>
                  <a:lnTo>
                    <a:pt x="1" y="144"/>
                  </a:lnTo>
                  <a:lnTo>
                    <a:pt x="1363" y="693"/>
                  </a:lnTo>
                  <a:cubicBezTo>
                    <a:pt x="932" y="430"/>
                    <a:pt x="479" y="192"/>
                    <a:pt x="1"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468;p51">
              <a:extLst>
                <a:ext uri="{FF2B5EF4-FFF2-40B4-BE49-F238E27FC236}">
                  <a16:creationId xmlns:a16="http://schemas.microsoft.com/office/drawing/2014/main" id="{25330212-9666-4F75-84CF-ADC7A50CBB6A}"/>
                </a:ext>
              </a:extLst>
            </p:cNvPr>
            <p:cNvSpPr/>
            <p:nvPr/>
          </p:nvSpPr>
          <p:spPr>
            <a:xfrm>
              <a:off x="6486475" y="2737650"/>
              <a:ext cx="11075" cy="7475"/>
            </a:xfrm>
            <a:custGeom>
              <a:avLst/>
              <a:gdLst/>
              <a:ahLst/>
              <a:cxnLst/>
              <a:rect l="l" t="t" r="r" b="b"/>
              <a:pathLst>
                <a:path w="443" h="299" extrusionOk="0">
                  <a:moveTo>
                    <a:pt x="48" y="1"/>
                  </a:moveTo>
                  <a:cubicBezTo>
                    <a:pt x="36" y="48"/>
                    <a:pt x="24" y="84"/>
                    <a:pt x="0" y="131"/>
                  </a:cubicBezTo>
                  <a:lnTo>
                    <a:pt x="443" y="299"/>
                  </a:lnTo>
                  <a:lnTo>
                    <a:pt x="443" y="155"/>
                  </a:lnTo>
                  <a:cubicBezTo>
                    <a:pt x="311" y="108"/>
                    <a:pt x="180" y="48"/>
                    <a:pt x="48"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69;p51">
              <a:extLst>
                <a:ext uri="{FF2B5EF4-FFF2-40B4-BE49-F238E27FC236}">
                  <a16:creationId xmlns:a16="http://schemas.microsoft.com/office/drawing/2014/main" id="{B9C2CA50-94EE-4784-A867-632ABAFBEB37}"/>
                </a:ext>
              </a:extLst>
            </p:cNvPr>
            <p:cNvSpPr/>
            <p:nvPr/>
          </p:nvSpPr>
          <p:spPr>
            <a:xfrm>
              <a:off x="6560250" y="2779750"/>
              <a:ext cx="31975" cy="35575"/>
            </a:xfrm>
            <a:custGeom>
              <a:avLst/>
              <a:gdLst/>
              <a:ahLst/>
              <a:cxnLst/>
              <a:rect l="l" t="t" r="r" b="b"/>
              <a:pathLst>
                <a:path w="1279" h="1423" extrusionOk="0">
                  <a:moveTo>
                    <a:pt x="0" y="1"/>
                  </a:moveTo>
                  <a:lnTo>
                    <a:pt x="299" y="1423"/>
                  </a:lnTo>
                  <a:lnTo>
                    <a:pt x="1278" y="1423"/>
                  </a:lnTo>
                  <a:cubicBezTo>
                    <a:pt x="908" y="897"/>
                    <a:pt x="478" y="419"/>
                    <a:pt x="0" y="1"/>
                  </a:cubicBez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70;p51">
              <a:extLst>
                <a:ext uri="{FF2B5EF4-FFF2-40B4-BE49-F238E27FC236}">
                  <a16:creationId xmlns:a16="http://schemas.microsoft.com/office/drawing/2014/main" id="{B73B071E-35EB-4629-B576-C497C289CA1C}"/>
                </a:ext>
              </a:extLst>
            </p:cNvPr>
            <p:cNvSpPr/>
            <p:nvPr/>
          </p:nvSpPr>
          <p:spPr>
            <a:xfrm>
              <a:off x="6531575" y="2758850"/>
              <a:ext cx="625" cy="325"/>
            </a:xfrm>
            <a:custGeom>
              <a:avLst/>
              <a:gdLst/>
              <a:ahLst/>
              <a:cxnLst/>
              <a:rect l="l" t="t" r="r" b="b"/>
              <a:pathLst>
                <a:path w="25" h="13" extrusionOk="0">
                  <a:moveTo>
                    <a:pt x="1" y="0"/>
                  </a:moveTo>
                  <a:lnTo>
                    <a:pt x="12" y="6"/>
                  </a:lnTo>
                  <a:lnTo>
                    <a:pt x="12" y="6"/>
                  </a:lnTo>
                  <a:cubicBezTo>
                    <a:pt x="9" y="3"/>
                    <a:pt x="6" y="0"/>
                    <a:pt x="1" y="0"/>
                  </a:cubicBezTo>
                  <a:close/>
                  <a:moveTo>
                    <a:pt x="12" y="6"/>
                  </a:moveTo>
                  <a:cubicBezTo>
                    <a:pt x="15" y="9"/>
                    <a:pt x="18" y="13"/>
                    <a:pt x="24" y="13"/>
                  </a:cubicBezTo>
                  <a:lnTo>
                    <a:pt x="12" y="6"/>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71;p51">
              <a:extLst>
                <a:ext uri="{FF2B5EF4-FFF2-40B4-BE49-F238E27FC236}">
                  <a16:creationId xmlns:a16="http://schemas.microsoft.com/office/drawing/2014/main" id="{8C529315-32A8-4F67-84A7-7C9D033B061E}"/>
                </a:ext>
              </a:extLst>
            </p:cNvPr>
            <p:cNvSpPr/>
            <p:nvPr/>
          </p:nvSpPr>
          <p:spPr>
            <a:xfrm>
              <a:off x="6601475" y="2636700"/>
              <a:ext cx="100375" cy="122175"/>
            </a:xfrm>
            <a:custGeom>
              <a:avLst/>
              <a:gdLst/>
              <a:ahLst/>
              <a:cxnLst/>
              <a:rect l="l" t="t" r="r" b="b"/>
              <a:pathLst>
                <a:path w="4015" h="4887" extrusionOk="0">
                  <a:moveTo>
                    <a:pt x="4014" y="1"/>
                  </a:moveTo>
                  <a:lnTo>
                    <a:pt x="0" y="1374"/>
                  </a:lnTo>
                  <a:lnTo>
                    <a:pt x="466" y="4886"/>
                  </a:lnTo>
                  <a:lnTo>
                    <a:pt x="4014" y="4886"/>
                  </a:lnTo>
                  <a:lnTo>
                    <a:pt x="4014" y="1"/>
                  </a:ln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72;p51">
              <a:extLst>
                <a:ext uri="{FF2B5EF4-FFF2-40B4-BE49-F238E27FC236}">
                  <a16:creationId xmlns:a16="http://schemas.microsoft.com/office/drawing/2014/main" id="{C3C9B168-CEE0-459F-AA31-144099D6E3D0}"/>
                </a:ext>
              </a:extLst>
            </p:cNvPr>
            <p:cNvSpPr/>
            <p:nvPr/>
          </p:nvSpPr>
          <p:spPr>
            <a:xfrm>
              <a:off x="6737950" y="2606825"/>
              <a:ext cx="71700" cy="199550"/>
            </a:xfrm>
            <a:custGeom>
              <a:avLst/>
              <a:gdLst/>
              <a:ahLst/>
              <a:cxnLst/>
              <a:rect l="l" t="t" r="r" b="b"/>
              <a:pathLst>
                <a:path w="2868" h="7982" extrusionOk="0">
                  <a:moveTo>
                    <a:pt x="2067" y="1"/>
                  </a:moveTo>
                  <a:cubicBezTo>
                    <a:pt x="1948" y="36"/>
                    <a:pt x="1829" y="60"/>
                    <a:pt x="1709" y="108"/>
                  </a:cubicBezTo>
                  <a:lnTo>
                    <a:pt x="0" y="694"/>
                  </a:lnTo>
                  <a:lnTo>
                    <a:pt x="0" y="7981"/>
                  </a:lnTo>
                  <a:lnTo>
                    <a:pt x="2867" y="7085"/>
                  </a:lnTo>
                  <a:lnTo>
                    <a:pt x="2867" y="3418"/>
                  </a:lnTo>
                  <a:lnTo>
                    <a:pt x="2067" y="108"/>
                  </a:lnTo>
                  <a:lnTo>
                    <a:pt x="2067" y="1"/>
                  </a:ln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73;p51">
              <a:extLst>
                <a:ext uri="{FF2B5EF4-FFF2-40B4-BE49-F238E27FC236}">
                  <a16:creationId xmlns:a16="http://schemas.microsoft.com/office/drawing/2014/main" id="{71DE1EE6-AE46-4FC3-8AAA-111EAD3F1292}"/>
                </a:ext>
              </a:extLst>
            </p:cNvPr>
            <p:cNvSpPr/>
            <p:nvPr/>
          </p:nvSpPr>
          <p:spPr>
            <a:xfrm>
              <a:off x="6620575" y="2815300"/>
              <a:ext cx="88425" cy="26300"/>
            </a:xfrm>
            <a:custGeom>
              <a:avLst/>
              <a:gdLst/>
              <a:ahLst/>
              <a:cxnLst/>
              <a:rect l="l" t="t" r="r" b="b"/>
              <a:pathLst>
                <a:path w="3537" h="1052" extrusionOk="0">
                  <a:moveTo>
                    <a:pt x="1" y="1"/>
                  </a:moveTo>
                  <a:lnTo>
                    <a:pt x="120" y="1052"/>
                  </a:lnTo>
                  <a:lnTo>
                    <a:pt x="144" y="1040"/>
                  </a:lnTo>
                  <a:lnTo>
                    <a:pt x="3537" y="1"/>
                  </a:ln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74;p51">
              <a:extLst>
                <a:ext uri="{FF2B5EF4-FFF2-40B4-BE49-F238E27FC236}">
                  <a16:creationId xmlns:a16="http://schemas.microsoft.com/office/drawing/2014/main" id="{02496CE3-3C89-4E97-852A-EE8B429B113B}"/>
                </a:ext>
              </a:extLst>
            </p:cNvPr>
            <p:cNvSpPr/>
            <p:nvPr/>
          </p:nvSpPr>
          <p:spPr>
            <a:xfrm>
              <a:off x="6613100" y="2624150"/>
              <a:ext cx="124875" cy="191175"/>
            </a:xfrm>
            <a:custGeom>
              <a:avLst/>
              <a:gdLst/>
              <a:ahLst/>
              <a:cxnLst/>
              <a:rect l="l" t="t" r="r" b="b"/>
              <a:pathLst>
                <a:path w="4995" h="7647" extrusionOk="0">
                  <a:moveTo>
                    <a:pt x="4994" y="1"/>
                  </a:moveTo>
                  <a:lnTo>
                    <a:pt x="3549" y="503"/>
                  </a:lnTo>
                  <a:lnTo>
                    <a:pt x="3549" y="5388"/>
                  </a:lnTo>
                  <a:lnTo>
                    <a:pt x="1" y="5388"/>
                  </a:lnTo>
                  <a:lnTo>
                    <a:pt x="252" y="7217"/>
                  </a:lnTo>
                  <a:lnTo>
                    <a:pt x="300" y="7647"/>
                  </a:lnTo>
                  <a:lnTo>
                    <a:pt x="3836" y="7647"/>
                  </a:lnTo>
                  <a:lnTo>
                    <a:pt x="4994" y="7288"/>
                  </a:lnTo>
                  <a:lnTo>
                    <a:pt x="4994" y="1"/>
                  </a:ln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75;p51">
              <a:extLst>
                <a:ext uri="{FF2B5EF4-FFF2-40B4-BE49-F238E27FC236}">
                  <a16:creationId xmlns:a16="http://schemas.microsoft.com/office/drawing/2014/main" id="{E83B6568-6FE0-4618-BE6A-2CC2E4912B05}"/>
                </a:ext>
              </a:extLst>
            </p:cNvPr>
            <p:cNvSpPr/>
            <p:nvPr/>
          </p:nvSpPr>
          <p:spPr>
            <a:xfrm>
              <a:off x="6532175" y="2759150"/>
              <a:ext cx="28100" cy="20625"/>
            </a:xfrm>
            <a:custGeom>
              <a:avLst/>
              <a:gdLst/>
              <a:ahLst/>
              <a:cxnLst/>
              <a:rect l="l" t="t" r="r" b="b"/>
              <a:pathLst>
                <a:path w="1124" h="825" extrusionOk="0">
                  <a:moveTo>
                    <a:pt x="0" y="1"/>
                  </a:moveTo>
                  <a:cubicBezTo>
                    <a:pt x="394" y="251"/>
                    <a:pt x="777" y="526"/>
                    <a:pt x="1123" y="825"/>
                  </a:cubicBezTo>
                  <a:lnTo>
                    <a:pt x="1039" y="418"/>
                  </a:lnTo>
                  <a:lnTo>
                    <a:pt x="0" y="1"/>
                  </a:ln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6;p51">
              <a:extLst>
                <a:ext uri="{FF2B5EF4-FFF2-40B4-BE49-F238E27FC236}">
                  <a16:creationId xmlns:a16="http://schemas.microsoft.com/office/drawing/2014/main" id="{FC010467-54ED-4755-994B-260B14EA9E1A}"/>
                </a:ext>
              </a:extLst>
            </p:cNvPr>
            <p:cNvSpPr/>
            <p:nvPr/>
          </p:nvSpPr>
          <p:spPr>
            <a:xfrm>
              <a:off x="6497525" y="2745100"/>
              <a:ext cx="34075" cy="13775"/>
            </a:xfrm>
            <a:custGeom>
              <a:avLst/>
              <a:gdLst/>
              <a:ahLst/>
              <a:cxnLst/>
              <a:rect l="l" t="t" r="r" b="b"/>
              <a:pathLst>
                <a:path w="1363" h="551" extrusionOk="0">
                  <a:moveTo>
                    <a:pt x="1" y="1"/>
                  </a:moveTo>
                  <a:lnTo>
                    <a:pt x="1" y="550"/>
                  </a:lnTo>
                  <a:lnTo>
                    <a:pt x="1363" y="550"/>
                  </a:lnTo>
                  <a:lnTo>
                    <a:pt x="1"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77;p51">
              <a:extLst>
                <a:ext uri="{FF2B5EF4-FFF2-40B4-BE49-F238E27FC236}">
                  <a16:creationId xmlns:a16="http://schemas.microsoft.com/office/drawing/2014/main" id="{6273F43B-B1E6-4C2C-BD4D-3DBEDF6DFBF9}"/>
                </a:ext>
              </a:extLst>
            </p:cNvPr>
            <p:cNvSpPr/>
            <p:nvPr/>
          </p:nvSpPr>
          <p:spPr>
            <a:xfrm>
              <a:off x="6490350" y="2815300"/>
              <a:ext cx="152050" cy="359625"/>
            </a:xfrm>
            <a:custGeom>
              <a:avLst/>
              <a:gdLst/>
              <a:ahLst/>
              <a:cxnLst/>
              <a:rect l="l" t="t" r="r" b="b"/>
              <a:pathLst>
                <a:path w="6082" h="14385" extrusionOk="0">
                  <a:moveTo>
                    <a:pt x="1" y="1"/>
                  </a:moveTo>
                  <a:lnTo>
                    <a:pt x="3298" y="14384"/>
                  </a:lnTo>
                  <a:lnTo>
                    <a:pt x="6081" y="14384"/>
                  </a:lnTo>
                  <a:lnTo>
                    <a:pt x="3095" y="1"/>
                  </a:ln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78;p51">
              <a:extLst>
                <a:ext uri="{FF2B5EF4-FFF2-40B4-BE49-F238E27FC236}">
                  <a16:creationId xmlns:a16="http://schemas.microsoft.com/office/drawing/2014/main" id="{1F8BE562-41E3-419F-B636-4266FA7D5803}"/>
                </a:ext>
              </a:extLst>
            </p:cNvPr>
            <p:cNvSpPr/>
            <p:nvPr/>
          </p:nvSpPr>
          <p:spPr>
            <a:xfrm>
              <a:off x="6479900" y="2740925"/>
              <a:ext cx="87825" cy="74400"/>
            </a:xfrm>
            <a:custGeom>
              <a:avLst/>
              <a:gdLst/>
              <a:ahLst/>
              <a:cxnLst/>
              <a:rect l="l" t="t" r="r" b="b"/>
              <a:pathLst>
                <a:path w="3513" h="2976" extrusionOk="0">
                  <a:moveTo>
                    <a:pt x="263" y="0"/>
                  </a:moveTo>
                  <a:cubicBezTo>
                    <a:pt x="61" y="550"/>
                    <a:pt x="0" y="1171"/>
                    <a:pt x="144" y="1781"/>
                  </a:cubicBezTo>
                  <a:lnTo>
                    <a:pt x="419" y="2976"/>
                  </a:lnTo>
                  <a:lnTo>
                    <a:pt x="3513" y="2976"/>
                  </a:lnTo>
                  <a:lnTo>
                    <a:pt x="3214" y="1554"/>
                  </a:lnTo>
                  <a:cubicBezTo>
                    <a:pt x="2868" y="1255"/>
                    <a:pt x="2485" y="980"/>
                    <a:pt x="2091" y="730"/>
                  </a:cubicBezTo>
                  <a:lnTo>
                    <a:pt x="2068" y="717"/>
                  </a:lnTo>
                  <a:lnTo>
                    <a:pt x="706" y="717"/>
                  </a:lnTo>
                  <a:lnTo>
                    <a:pt x="706" y="168"/>
                  </a:lnTo>
                  <a:lnTo>
                    <a:pt x="263" y="0"/>
                  </a:ln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479;p51">
              <a:extLst>
                <a:ext uri="{FF2B5EF4-FFF2-40B4-BE49-F238E27FC236}">
                  <a16:creationId xmlns:a16="http://schemas.microsoft.com/office/drawing/2014/main" id="{13A34189-0767-4CF3-AF42-1130405EBC85}"/>
                </a:ext>
              </a:extLst>
            </p:cNvPr>
            <p:cNvSpPr/>
            <p:nvPr/>
          </p:nvSpPr>
          <p:spPr>
            <a:xfrm>
              <a:off x="6309650" y="3174900"/>
              <a:ext cx="167000" cy="36450"/>
            </a:xfrm>
            <a:custGeom>
              <a:avLst/>
              <a:gdLst/>
              <a:ahLst/>
              <a:cxnLst/>
              <a:rect l="l" t="t" r="r" b="b"/>
              <a:pathLst>
                <a:path w="6680" h="1458" extrusionOk="0">
                  <a:moveTo>
                    <a:pt x="1" y="0"/>
                  </a:moveTo>
                  <a:cubicBezTo>
                    <a:pt x="837" y="896"/>
                    <a:pt x="2020" y="1458"/>
                    <a:pt x="3334" y="1458"/>
                  </a:cubicBezTo>
                  <a:cubicBezTo>
                    <a:pt x="4660" y="1458"/>
                    <a:pt x="5843" y="896"/>
                    <a:pt x="6679" y="0"/>
                  </a:cubicBezTo>
                  <a:close/>
                </a:path>
              </a:pathLst>
            </a:custGeom>
            <a:solidFill>
              <a:srgbClr val="FFBBAA"/>
            </a:solidFill>
            <a:ln w="9525" cap="flat" cmpd="sng">
              <a:solidFill>
                <a:srgbClr val="FFBBA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480;p51">
              <a:extLst>
                <a:ext uri="{FF2B5EF4-FFF2-40B4-BE49-F238E27FC236}">
                  <a16:creationId xmlns:a16="http://schemas.microsoft.com/office/drawing/2014/main" id="{BD4518BE-B704-4935-A389-18660AEC3F81}"/>
                </a:ext>
              </a:extLst>
            </p:cNvPr>
            <p:cNvSpPr/>
            <p:nvPr/>
          </p:nvSpPr>
          <p:spPr>
            <a:xfrm>
              <a:off x="6278900" y="2983150"/>
              <a:ext cx="228200" cy="191775"/>
            </a:xfrm>
            <a:custGeom>
              <a:avLst/>
              <a:gdLst/>
              <a:ahLst/>
              <a:cxnLst/>
              <a:rect l="l" t="t" r="r" b="b"/>
              <a:pathLst>
                <a:path w="9128" h="7671" extrusionOk="0">
                  <a:moveTo>
                    <a:pt x="5855" y="3238"/>
                  </a:moveTo>
                  <a:cubicBezTo>
                    <a:pt x="6033" y="3238"/>
                    <a:pt x="6177" y="3381"/>
                    <a:pt x="6177" y="3561"/>
                  </a:cubicBezTo>
                  <a:lnTo>
                    <a:pt x="6177" y="4062"/>
                  </a:lnTo>
                  <a:cubicBezTo>
                    <a:pt x="6177" y="4039"/>
                    <a:pt x="6189" y="4026"/>
                    <a:pt x="6213" y="4015"/>
                  </a:cubicBezTo>
                  <a:lnTo>
                    <a:pt x="7156" y="3763"/>
                  </a:lnTo>
                  <a:cubicBezTo>
                    <a:pt x="7180" y="3763"/>
                    <a:pt x="7204" y="3776"/>
                    <a:pt x="7204" y="3811"/>
                  </a:cubicBezTo>
                  <a:lnTo>
                    <a:pt x="7204" y="5412"/>
                  </a:lnTo>
                  <a:cubicBezTo>
                    <a:pt x="7204" y="5448"/>
                    <a:pt x="7180" y="5460"/>
                    <a:pt x="7156" y="5460"/>
                  </a:cubicBezTo>
                  <a:lnTo>
                    <a:pt x="6213" y="5209"/>
                  </a:lnTo>
                  <a:cubicBezTo>
                    <a:pt x="6189" y="5197"/>
                    <a:pt x="6177" y="5185"/>
                    <a:pt x="6177" y="5162"/>
                  </a:cubicBezTo>
                  <a:lnTo>
                    <a:pt x="6177" y="5663"/>
                  </a:lnTo>
                  <a:cubicBezTo>
                    <a:pt x="6177" y="5842"/>
                    <a:pt x="6033" y="5985"/>
                    <a:pt x="5855" y="5985"/>
                  </a:cubicBezTo>
                  <a:lnTo>
                    <a:pt x="2999" y="5985"/>
                  </a:lnTo>
                  <a:cubicBezTo>
                    <a:pt x="2820" y="5985"/>
                    <a:pt x="2677" y="5842"/>
                    <a:pt x="2677" y="5663"/>
                  </a:cubicBezTo>
                  <a:lnTo>
                    <a:pt x="2677" y="3561"/>
                  </a:lnTo>
                  <a:cubicBezTo>
                    <a:pt x="2677" y="3381"/>
                    <a:pt x="2820" y="3238"/>
                    <a:pt x="2999" y="3238"/>
                  </a:cubicBezTo>
                  <a:close/>
                  <a:moveTo>
                    <a:pt x="4564" y="1"/>
                  </a:moveTo>
                  <a:cubicBezTo>
                    <a:pt x="2043" y="1"/>
                    <a:pt x="1" y="2043"/>
                    <a:pt x="1" y="4564"/>
                  </a:cubicBezTo>
                  <a:cubicBezTo>
                    <a:pt x="1" y="5770"/>
                    <a:pt x="466" y="6858"/>
                    <a:pt x="1231" y="7670"/>
                  </a:cubicBezTo>
                  <a:lnTo>
                    <a:pt x="7909" y="7670"/>
                  </a:lnTo>
                  <a:cubicBezTo>
                    <a:pt x="8662" y="6858"/>
                    <a:pt x="9128" y="5770"/>
                    <a:pt x="9128" y="4564"/>
                  </a:cubicBezTo>
                  <a:cubicBezTo>
                    <a:pt x="9128" y="4469"/>
                    <a:pt x="9128" y="4373"/>
                    <a:pt x="9116" y="4278"/>
                  </a:cubicBezTo>
                  <a:lnTo>
                    <a:pt x="8781" y="2796"/>
                  </a:lnTo>
                  <a:cubicBezTo>
                    <a:pt x="8088" y="1148"/>
                    <a:pt x="6463" y="1"/>
                    <a:pt x="4564" y="1"/>
                  </a:cubicBezTo>
                  <a:close/>
                </a:path>
              </a:pathLst>
            </a:custGeom>
            <a:solidFill>
              <a:srgbClr val="FFBBAA"/>
            </a:solidFill>
            <a:ln w="9525" cap="flat" cmpd="sng">
              <a:solidFill>
                <a:srgbClr val="FFBBA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481;p51">
              <a:extLst>
                <a:ext uri="{FF2B5EF4-FFF2-40B4-BE49-F238E27FC236}">
                  <a16:creationId xmlns:a16="http://schemas.microsoft.com/office/drawing/2014/main" id="{8549CA19-865D-4563-8C00-B85AFEE84916}"/>
                </a:ext>
              </a:extLst>
            </p:cNvPr>
            <p:cNvSpPr/>
            <p:nvPr/>
          </p:nvSpPr>
          <p:spPr>
            <a:xfrm>
              <a:off x="6498425" y="3053050"/>
              <a:ext cx="8375" cy="37050"/>
            </a:xfrm>
            <a:custGeom>
              <a:avLst/>
              <a:gdLst/>
              <a:ahLst/>
              <a:cxnLst/>
              <a:rect l="l" t="t" r="r" b="b"/>
              <a:pathLst>
                <a:path w="335" h="1482" extrusionOk="0">
                  <a:moveTo>
                    <a:pt x="0" y="0"/>
                  </a:moveTo>
                  <a:lnTo>
                    <a:pt x="335" y="1482"/>
                  </a:lnTo>
                  <a:cubicBezTo>
                    <a:pt x="311" y="967"/>
                    <a:pt x="191" y="466"/>
                    <a:pt x="0" y="0"/>
                  </a:cubicBezTo>
                  <a:close/>
                </a:path>
              </a:pathLst>
            </a:custGeom>
            <a:solidFill>
              <a:srgbClr val="FFBB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482;p51">
              <a:extLst>
                <a:ext uri="{FF2B5EF4-FFF2-40B4-BE49-F238E27FC236}">
                  <a16:creationId xmlns:a16="http://schemas.microsoft.com/office/drawing/2014/main" id="{7E1338B3-8171-46EC-ABAC-7501A8A6502B}"/>
                </a:ext>
              </a:extLst>
            </p:cNvPr>
            <p:cNvSpPr/>
            <p:nvPr/>
          </p:nvSpPr>
          <p:spPr>
            <a:xfrm>
              <a:off x="6345800" y="3064075"/>
              <a:ext cx="113225" cy="68725"/>
            </a:xfrm>
            <a:custGeom>
              <a:avLst/>
              <a:gdLst/>
              <a:ahLst/>
              <a:cxnLst/>
              <a:rect l="l" t="t" r="r" b="b"/>
              <a:pathLst>
                <a:path w="4529" h="2749" extrusionOk="0">
                  <a:moveTo>
                    <a:pt x="323" y="1"/>
                  </a:moveTo>
                  <a:cubicBezTo>
                    <a:pt x="144" y="1"/>
                    <a:pt x="1" y="144"/>
                    <a:pt x="1" y="324"/>
                  </a:cubicBezTo>
                  <a:lnTo>
                    <a:pt x="1" y="2426"/>
                  </a:lnTo>
                  <a:cubicBezTo>
                    <a:pt x="1" y="2605"/>
                    <a:pt x="144" y="2748"/>
                    <a:pt x="323" y="2748"/>
                  </a:cubicBezTo>
                  <a:lnTo>
                    <a:pt x="3179" y="2748"/>
                  </a:lnTo>
                  <a:cubicBezTo>
                    <a:pt x="3357" y="2748"/>
                    <a:pt x="3501" y="2605"/>
                    <a:pt x="3501" y="2426"/>
                  </a:cubicBezTo>
                  <a:lnTo>
                    <a:pt x="3501" y="1925"/>
                  </a:lnTo>
                  <a:cubicBezTo>
                    <a:pt x="3501" y="1948"/>
                    <a:pt x="3513" y="1960"/>
                    <a:pt x="3537" y="1972"/>
                  </a:cubicBezTo>
                  <a:lnTo>
                    <a:pt x="4480" y="2223"/>
                  </a:lnTo>
                  <a:cubicBezTo>
                    <a:pt x="4504" y="2223"/>
                    <a:pt x="4528" y="2211"/>
                    <a:pt x="4528" y="2175"/>
                  </a:cubicBezTo>
                  <a:lnTo>
                    <a:pt x="4528" y="574"/>
                  </a:lnTo>
                  <a:cubicBezTo>
                    <a:pt x="4528" y="539"/>
                    <a:pt x="4504" y="526"/>
                    <a:pt x="4480" y="526"/>
                  </a:cubicBezTo>
                  <a:lnTo>
                    <a:pt x="3537" y="778"/>
                  </a:lnTo>
                  <a:cubicBezTo>
                    <a:pt x="3513" y="789"/>
                    <a:pt x="3501" y="802"/>
                    <a:pt x="3501" y="825"/>
                  </a:cubicBezTo>
                  <a:lnTo>
                    <a:pt x="3501" y="324"/>
                  </a:lnTo>
                  <a:cubicBezTo>
                    <a:pt x="3501" y="144"/>
                    <a:pt x="3357" y="1"/>
                    <a:pt x="3179"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483;p51">
              <a:extLst>
                <a:ext uri="{FF2B5EF4-FFF2-40B4-BE49-F238E27FC236}">
                  <a16:creationId xmlns:a16="http://schemas.microsoft.com/office/drawing/2014/main" id="{573994B5-F0DE-4A73-8B25-302A52B12C21}"/>
                </a:ext>
              </a:extLst>
            </p:cNvPr>
            <p:cNvSpPr/>
            <p:nvPr/>
          </p:nvSpPr>
          <p:spPr>
            <a:xfrm>
              <a:off x="5919600" y="3174900"/>
              <a:ext cx="167000" cy="36450"/>
            </a:xfrm>
            <a:custGeom>
              <a:avLst/>
              <a:gdLst/>
              <a:ahLst/>
              <a:cxnLst/>
              <a:rect l="l" t="t" r="r" b="b"/>
              <a:pathLst>
                <a:path w="6680" h="1458" extrusionOk="0">
                  <a:moveTo>
                    <a:pt x="1" y="0"/>
                  </a:moveTo>
                  <a:cubicBezTo>
                    <a:pt x="837" y="896"/>
                    <a:pt x="2020" y="1458"/>
                    <a:pt x="3346" y="1458"/>
                  </a:cubicBezTo>
                  <a:cubicBezTo>
                    <a:pt x="4660" y="1458"/>
                    <a:pt x="5843" y="896"/>
                    <a:pt x="6679" y="0"/>
                  </a:cubicBezTo>
                  <a:close/>
                </a:path>
              </a:pathLst>
            </a:custGeom>
            <a:solidFill>
              <a:srgbClr val="9FF1B7"/>
            </a:solidFill>
            <a:ln w="9525" cap="flat" cmpd="sng">
              <a:solidFill>
                <a:srgbClr val="9FF1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484;p51">
              <a:extLst>
                <a:ext uri="{FF2B5EF4-FFF2-40B4-BE49-F238E27FC236}">
                  <a16:creationId xmlns:a16="http://schemas.microsoft.com/office/drawing/2014/main" id="{E67D1FC3-C02B-476D-AFB0-37F6F45A7BA4}"/>
                </a:ext>
              </a:extLst>
            </p:cNvPr>
            <p:cNvSpPr/>
            <p:nvPr/>
          </p:nvSpPr>
          <p:spPr>
            <a:xfrm>
              <a:off x="5914825" y="3006450"/>
              <a:ext cx="202525" cy="168475"/>
            </a:xfrm>
            <a:custGeom>
              <a:avLst/>
              <a:gdLst/>
              <a:ahLst/>
              <a:cxnLst/>
              <a:rect l="l" t="t" r="r" b="b"/>
              <a:pathLst>
                <a:path w="8101" h="6739" extrusionOk="0">
                  <a:moveTo>
                    <a:pt x="2522" y="0"/>
                  </a:moveTo>
                  <a:lnTo>
                    <a:pt x="2426" y="24"/>
                  </a:lnTo>
                  <a:lnTo>
                    <a:pt x="1745" y="1888"/>
                  </a:lnTo>
                  <a:cubicBezTo>
                    <a:pt x="2092" y="1673"/>
                    <a:pt x="2498" y="1554"/>
                    <a:pt x="2939" y="1554"/>
                  </a:cubicBezTo>
                  <a:lnTo>
                    <a:pt x="4301" y="1554"/>
                  </a:lnTo>
                  <a:cubicBezTo>
                    <a:pt x="5424" y="1554"/>
                    <a:pt x="6321" y="2461"/>
                    <a:pt x="6321" y="3572"/>
                  </a:cubicBezTo>
                  <a:lnTo>
                    <a:pt x="6321" y="3883"/>
                  </a:lnTo>
                  <a:cubicBezTo>
                    <a:pt x="6512" y="3991"/>
                    <a:pt x="6631" y="4182"/>
                    <a:pt x="6631" y="4397"/>
                  </a:cubicBezTo>
                  <a:lnTo>
                    <a:pt x="6631" y="4528"/>
                  </a:lnTo>
                  <a:cubicBezTo>
                    <a:pt x="6631" y="4576"/>
                    <a:pt x="6619" y="4623"/>
                    <a:pt x="6607" y="4671"/>
                  </a:cubicBezTo>
                  <a:lnTo>
                    <a:pt x="6607" y="5042"/>
                  </a:lnTo>
                  <a:cubicBezTo>
                    <a:pt x="6607" y="5197"/>
                    <a:pt x="6475" y="5316"/>
                    <a:pt x="6308" y="5316"/>
                  </a:cubicBezTo>
                  <a:lnTo>
                    <a:pt x="4672" y="5316"/>
                  </a:lnTo>
                  <a:cubicBezTo>
                    <a:pt x="4505" y="5316"/>
                    <a:pt x="4373" y="5197"/>
                    <a:pt x="4373" y="5042"/>
                  </a:cubicBezTo>
                  <a:lnTo>
                    <a:pt x="4373" y="4647"/>
                  </a:lnTo>
                  <a:cubicBezTo>
                    <a:pt x="4373" y="4612"/>
                    <a:pt x="4385" y="4576"/>
                    <a:pt x="4397" y="4552"/>
                  </a:cubicBezTo>
                  <a:lnTo>
                    <a:pt x="4397" y="4528"/>
                  </a:lnTo>
                  <a:lnTo>
                    <a:pt x="4397" y="4397"/>
                  </a:lnTo>
                  <a:cubicBezTo>
                    <a:pt x="4397" y="4217"/>
                    <a:pt x="4481" y="4050"/>
                    <a:pt x="4624" y="3943"/>
                  </a:cubicBezTo>
                  <a:lnTo>
                    <a:pt x="4624" y="3572"/>
                  </a:lnTo>
                  <a:cubicBezTo>
                    <a:pt x="4624" y="3405"/>
                    <a:pt x="4481" y="3261"/>
                    <a:pt x="4301" y="3261"/>
                  </a:cubicBezTo>
                  <a:lnTo>
                    <a:pt x="2939" y="3261"/>
                  </a:lnTo>
                  <a:cubicBezTo>
                    <a:pt x="2605" y="3261"/>
                    <a:pt x="2342" y="3524"/>
                    <a:pt x="2330" y="3859"/>
                  </a:cubicBezTo>
                  <a:cubicBezTo>
                    <a:pt x="2533" y="3967"/>
                    <a:pt x="2676" y="4158"/>
                    <a:pt x="2676" y="4397"/>
                  </a:cubicBezTo>
                  <a:lnTo>
                    <a:pt x="2676" y="4528"/>
                  </a:lnTo>
                  <a:cubicBezTo>
                    <a:pt x="2676" y="4576"/>
                    <a:pt x="2665" y="4623"/>
                    <a:pt x="2653" y="4671"/>
                  </a:cubicBezTo>
                  <a:lnTo>
                    <a:pt x="2653" y="5042"/>
                  </a:lnTo>
                  <a:cubicBezTo>
                    <a:pt x="2653" y="5197"/>
                    <a:pt x="2522" y="5316"/>
                    <a:pt x="2366" y="5316"/>
                  </a:cubicBezTo>
                  <a:lnTo>
                    <a:pt x="717" y="5316"/>
                  </a:lnTo>
                  <a:cubicBezTo>
                    <a:pt x="645" y="5316"/>
                    <a:pt x="574" y="5281"/>
                    <a:pt x="526" y="5245"/>
                  </a:cubicBezTo>
                  <a:lnTo>
                    <a:pt x="156" y="6248"/>
                  </a:lnTo>
                  <a:cubicBezTo>
                    <a:pt x="120" y="6356"/>
                    <a:pt x="61" y="6439"/>
                    <a:pt x="0" y="6523"/>
                  </a:cubicBezTo>
                  <a:cubicBezTo>
                    <a:pt x="61" y="6595"/>
                    <a:pt x="132" y="6667"/>
                    <a:pt x="192" y="6738"/>
                  </a:cubicBezTo>
                  <a:lnTo>
                    <a:pt x="6870" y="6738"/>
                  </a:lnTo>
                  <a:cubicBezTo>
                    <a:pt x="7635" y="5926"/>
                    <a:pt x="8100" y="4838"/>
                    <a:pt x="8100" y="3632"/>
                  </a:cubicBezTo>
                  <a:cubicBezTo>
                    <a:pt x="8100" y="3322"/>
                    <a:pt x="8065" y="3022"/>
                    <a:pt x="8005" y="2736"/>
                  </a:cubicBezTo>
                  <a:lnTo>
                    <a:pt x="2522" y="0"/>
                  </a:lnTo>
                  <a:close/>
                </a:path>
              </a:pathLst>
            </a:custGeom>
            <a:solidFill>
              <a:srgbClr val="9FF1B7"/>
            </a:solidFill>
            <a:ln w="9525" cap="flat" cmpd="sng">
              <a:solidFill>
                <a:srgbClr val="9FF1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485;p51">
              <a:extLst>
                <a:ext uri="{FF2B5EF4-FFF2-40B4-BE49-F238E27FC236}">
                  <a16:creationId xmlns:a16="http://schemas.microsoft.com/office/drawing/2014/main" id="{F0918B9D-0894-4DD5-96FF-535DDAE4676B}"/>
                </a:ext>
              </a:extLst>
            </p:cNvPr>
            <p:cNvSpPr/>
            <p:nvPr/>
          </p:nvSpPr>
          <p:spPr>
            <a:xfrm>
              <a:off x="5975475" y="3005550"/>
              <a:ext cx="2400" cy="1525"/>
            </a:xfrm>
            <a:custGeom>
              <a:avLst/>
              <a:gdLst/>
              <a:ahLst/>
              <a:cxnLst/>
              <a:rect l="l" t="t" r="r" b="b"/>
              <a:pathLst>
                <a:path w="96" h="61" extrusionOk="0">
                  <a:moveTo>
                    <a:pt x="24" y="0"/>
                  </a:moveTo>
                  <a:lnTo>
                    <a:pt x="0" y="60"/>
                  </a:lnTo>
                  <a:lnTo>
                    <a:pt x="96" y="36"/>
                  </a:lnTo>
                  <a:lnTo>
                    <a:pt x="24" y="0"/>
                  </a:lnTo>
                  <a:close/>
                </a:path>
              </a:pathLst>
            </a:custGeom>
            <a:solidFill>
              <a:srgbClr val="9FF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486;p51">
              <a:extLst>
                <a:ext uri="{FF2B5EF4-FFF2-40B4-BE49-F238E27FC236}">
                  <a16:creationId xmlns:a16="http://schemas.microsoft.com/office/drawing/2014/main" id="{71A4A424-95CA-4E97-91E4-6F1859998004}"/>
                </a:ext>
              </a:extLst>
            </p:cNvPr>
            <p:cNvSpPr/>
            <p:nvPr/>
          </p:nvSpPr>
          <p:spPr>
            <a:xfrm>
              <a:off x="5951850" y="2984350"/>
              <a:ext cx="35275" cy="21225"/>
            </a:xfrm>
            <a:custGeom>
              <a:avLst/>
              <a:gdLst/>
              <a:ahLst/>
              <a:cxnLst/>
              <a:rect l="l" t="t" r="r" b="b"/>
              <a:pathLst>
                <a:path w="1411" h="849" extrusionOk="0">
                  <a:moveTo>
                    <a:pt x="1410" y="0"/>
                  </a:moveTo>
                  <a:lnTo>
                    <a:pt x="1410" y="0"/>
                  </a:lnTo>
                  <a:cubicBezTo>
                    <a:pt x="909" y="72"/>
                    <a:pt x="431" y="215"/>
                    <a:pt x="1" y="442"/>
                  </a:cubicBezTo>
                  <a:lnTo>
                    <a:pt x="969" y="848"/>
                  </a:lnTo>
                  <a:lnTo>
                    <a:pt x="1410" y="0"/>
                  </a:lnTo>
                  <a:close/>
                </a:path>
              </a:pathLst>
            </a:custGeom>
            <a:solidFill>
              <a:srgbClr val="9FF1B7"/>
            </a:solidFill>
            <a:ln w="9525" cap="flat" cmpd="sng">
              <a:solidFill>
                <a:srgbClr val="9FF1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487;p51">
              <a:extLst>
                <a:ext uri="{FF2B5EF4-FFF2-40B4-BE49-F238E27FC236}">
                  <a16:creationId xmlns:a16="http://schemas.microsoft.com/office/drawing/2014/main" id="{5D494180-B755-4A44-B41D-D6B416A662AA}"/>
                </a:ext>
              </a:extLst>
            </p:cNvPr>
            <p:cNvSpPr/>
            <p:nvPr/>
          </p:nvSpPr>
          <p:spPr>
            <a:xfrm>
              <a:off x="5889125" y="3007050"/>
              <a:ext cx="86375" cy="162500"/>
            </a:xfrm>
            <a:custGeom>
              <a:avLst/>
              <a:gdLst/>
              <a:ahLst/>
              <a:cxnLst/>
              <a:rect l="l" t="t" r="r" b="b"/>
              <a:pathLst>
                <a:path w="3455" h="6500" extrusionOk="0">
                  <a:moveTo>
                    <a:pt x="539" y="3045"/>
                  </a:moveTo>
                  <a:cubicBezTo>
                    <a:pt x="658" y="3045"/>
                    <a:pt x="775" y="3122"/>
                    <a:pt x="813" y="3237"/>
                  </a:cubicBezTo>
                  <a:cubicBezTo>
                    <a:pt x="861" y="3393"/>
                    <a:pt x="778" y="3560"/>
                    <a:pt x="622" y="3608"/>
                  </a:cubicBezTo>
                  <a:cubicBezTo>
                    <a:pt x="593" y="3617"/>
                    <a:pt x="563" y="3622"/>
                    <a:pt x="535" y="3622"/>
                  </a:cubicBezTo>
                  <a:cubicBezTo>
                    <a:pt x="412" y="3622"/>
                    <a:pt x="303" y="3543"/>
                    <a:pt x="264" y="3417"/>
                  </a:cubicBezTo>
                  <a:cubicBezTo>
                    <a:pt x="216" y="3261"/>
                    <a:pt x="300" y="3106"/>
                    <a:pt x="455" y="3059"/>
                  </a:cubicBezTo>
                  <a:cubicBezTo>
                    <a:pt x="483" y="3050"/>
                    <a:pt x="511" y="3045"/>
                    <a:pt x="539" y="3045"/>
                  </a:cubicBezTo>
                  <a:close/>
                  <a:moveTo>
                    <a:pt x="3454" y="0"/>
                  </a:moveTo>
                  <a:lnTo>
                    <a:pt x="2307" y="370"/>
                  </a:lnTo>
                  <a:cubicBezTo>
                    <a:pt x="1912" y="490"/>
                    <a:pt x="1519" y="574"/>
                    <a:pt x="1112" y="622"/>
                  </a:cubicBezTo>
                  <a:cubicBezTo>
                    <a:pt x="420" y="1422"/>
                    <a:pt x="1" y="2461"/>
                    <a:pt x="1" y="3608"/>
                  </a:cubicBezTo>
                  <a:cubicBezTo>
                    <a:pt x="1" y="4707"/>
                    <a:pt x="383" y="5711"/>
                    <a:pt x="1028" y="6499"/>
                  </a:cubicBezTo>
                  <a:cubicBezTo>
                    <a:pt x="1089" y="6415"/>
                    <a:pt x="1148" y="6332"/>
                    <a:pt x="1184" y="6224"/>
                  </a:cubicBezTo>
                  <a:lnTo>
                    <a:pt x="1554" y="5221"/>
                  </a:lnTo>
                  <a:cubicBezTo>
                    <a:pt x="1495" y="5161"/>
                    <a:pt x="1447" y="5101"/>
                    <a:pt x="1447" y="5018"/>
                  </a:cubicBezTo>
                  <a:lnTo>
                    <a:pt x="1447" y="4623"/>
                  </a:lnTo>
                  <a:cubicBezTo>
                    <a:pt x="1447" y="4588"/>
                    <a:pt x="1458" y="4552"/>
                    <a:pt x="1471" y="4528"/>
                  </a:cubicBezTo>
                  <a:lnTo>
                    <a:pt x="1471" y="4504"/>
                  </a:lnTo>
                  <a:lnTo>
                    <a:pt x="1471" y="4373"/>
                  </a:lnTo>
                  <a:cubicBezTo>
                    <a:pt x="1471" y="4206"/>
                    <a:pt x="1543" y="4074"/>
                    <a:pt x="1650" y="3954"/>
                  </a:cubicBezTo>
                  <a:lnTo>
                    <a:pt x="1650" y="3847"/>
                  </a:lnTo>
                  <a:cubicBezTo>
                    <a:pt x="1650" y="2998"/>
                    <a:pt x="2104" y="2270"/>
                    <a:pt x="2773" y="1864"/>
                  </a:cubicBezTo>
                  <a:lnTo>
                    <a:pt x="3454" y="0"/>
                  </a:lnTo>
                  <a:close/>
                </a:path>
              </a:pathLst>
            </a:custGeom>
            <a:solidFill>
              <a:srgbClr val="9FF1B7"/>
            </a:solidFill>
            <a:ln w="9525" cap="flat" cmpd="sng">
              <a:solidFill>
                <a:srgbClr val="9FF1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488;p51">
              <a:extLst>
                <a:ext uri="{FF2B5EF4-FFF2-40B4-BE49-F238E27FC236}">
                  <a16:creationId xmlns:a16="http://schemas.microsoft.com/office/drawing/2014/main" id="{264C93E4-4D74-4103-BD79-E49FC7CA4A09}"/>
                </a:ext>
              </a:extLst>
            </p:cNvPr>
            <p:cNvSpPr/>
            <p:nvPr/>
          </p:nvSpPr>
          <p:spPr>
            <a:xfrm>
              <a:off x="5916925" y="2995375"/>
              <a:ext cx="59150" cy="27225"/>
            </a:xfrm>
            <a:custGeom>
              <a:avLst/>
              <a:gdLst/>
              <a:ahLst/>
              <a:cxnLst/>
              <a:rect l="l" t="t" r="r" b="b"/>
              <a:pathLst>
                <a:path w="2366" h="1089" extrusionOk="0">
                  <a:moveTo>
                    <a:pt x="1398" y="1"/>
                  </a:moveTo>
                  <a:cubicBezTo>
                    <a:pt x="861" y="264"/>
                    <a:pt x="394" y="635"/>
                    <a:pt x="0" y="1089"/>
                  </a:cubicBezTo>
                  <a:cubicBezTo>
                    <a:pt x="407" y="1041"/>
                    <a:pt x="800" y="957"/>
                    <a:pt x="1195" y="837"/>
                  </a:cubicBezTo>
                  <a:lnTo>
                    <a:pt x="2342" y="467"/>
                  </a:lnTo>
                  <a:lnTo>
                    <a:pt x="2366" y="407"/>
                  </a:lnTo>
                  <a:lnTo>
                    <a:pt x="1398" y="1"/>
                  </a:lnTo>
                  <a:close/>
                </a:path>
              </a:pathLst>
            </a:custGeom>
            <a:solidFill>
              <a:srgbClr val="9FF1B7"/>
            </a:solidFill>
            <a:ln w="9525" cap="flat" cmpd="sng">
              <a:solidFill>
                <a:srgbClr val="9FF1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489;p51">
              <a:extLst>
                <a:ext uri="{FF2B5EF4-FFF2-40B4-BE49-F238E27FC236}">
                  <a16:creationId xmlns:a16="http://schemas.microsoft.com/office/drawing/2014/main" id="{D3C7EA89-A383-4C5B-BAB8-B4631AB12E10}"/>
                </a:ext>
              </a:extLst>
            </p:cNvPr>
            <p:cNvSpPr/>
            <p:nvPr/>
          </p:nvSpPr>
          <p:spPr>
            <a:xfrm>
              <a:off x="5894525" y="3083175"/>
              <a:ext cx="16150" cy="14425"/>
            </a:xfrm>
            <a:custGeom>
              <a:avLst/>
              <a:gdLst/>
              <a:ahLst/>
              <a:cxnLst/>
              <a:rect l="l" t="t" r="r" b="b"/>
              <a:pathLst>
                <a:path w="646" h="577" extrusionOk="0">
                  <a:moveTo>
                    <a:pt x="323" y="0"/>
                  </a:moveTo>
                  <a:cubicBezTo>
                    <a:pt x="295" y="0"/>
                    <a:pt x="267" y="5"/>
                    <a:pt x="239" y="14"/>
                  </a:cubicBezTo>
                  <a:cubicBezTo>
                    <a:pt x="84" y="61"/>
                    <a:pt x="0" y="216"/>
                    <a:pt x="48" y="372"/>
                  </a:cubicBezTo>
                  <a:cubicBezTo>
                    <a:pt x="87" y="498"/>
                    <a:pt x="196" y="577"/>
                    <a:pt x="319" y="577"/>
                  </a:cubicBezTo>
                  <a:cubicBezTo>
                    <a:pt x="347" y="577"/>
                    <a:pt x="377" y="572"/>
                    <a:pt x="406" y="563"/>
                  </a:cubicBezTo>
                  <a:cubicBezTo>
                    <a:pt x="562" y="515"/>
                    <a:pt x="645" y="348"/>
                    <a:pt x="597" y="192"/>
                  </a:cubicBezTo>
                  <a:cubicBezTo>
                    <a:pt x="559" y="77"/>
                    <a:pt x="442" y="0"/>
                    <a:pt x="323" y="0"/>
                  </a:cubicBezTo>
                  <a:close/>
                </a:path>
              </a:pathLst>
            </a:custGeom>
            <a:solidFill>
              <a:srgbClr val="9FF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490;p51">
              <a:extLst>
                <a:ext uri="{FF2B5EF4-FFF2-40B4-BE49-F238E27FC236}">
                  <a16:creationId xmlns:a16="http://schemas.microsoft.com/office/drawing/2014/main" id="{36EE932F-CDD2-4D2E-9B44-C1D3C0FA10EC}"/>
                </a:ext>
              </a:extLst>
            </p:cNvPr>
            <p:cNvSpPr/>
            <p:nvPr/>
          </p:nvSpPr>
          <p:spPr>
            <a:xfrm>
              <a:off x="5977850" y="2986150"/>
              <a:ext cx="137100" cy="88700"/>
            </a:xfrm>
            <a:custGeom>
              <a:avLst/>
              <a:gdLst/>
              <a:ahLst/>
              <a:cxnLst/>
              <a:rect l="l" t="t" r="r" b="b"/>
              <a:pathLst>
                <a:path w="5484" h="3548" extrusionOk="0">
                  <a:moveTo>
                    <a:pt x="2055" y="0"/>
                  </a:moveTo>
                  <a:cubicBezTo>
                    <a:pt x="1673" y="227"/>
                    <a:pt x="1267" y="406"/>
                    <a:pt x="824" y="550"/>
                  </a:cubicBezTo>
                  <a:lnTo>
                    <a:pt x="1" y="812"/>
                  </a:lnTo>
                  <a:lnTo>
                    <a:pt x="5484" y="3548"/>
                  </a:lnTo>
                  <a:cubicBezTo>
                    <a:pt x="5138" y="1792"/>
                    <a:pt x="3787" y="406"/>
                    <a:pt x="2055" y="0"/>
                  </a:cubicBezTo>
                  <a:close/>
                </a:path>
              </a:pathLst>
            </a:custGeom>
            <a:solidFill>
              <a:srgbClr val="9FF1B7"/>
            </a:solidFill>
            <a:ln w="9525" cap="flat" cmpd="sng">
              <a:solidFill>
                <a:srgbClr val="9FF1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491;p51">
              <a:extLst>
                <a:ext uri="{FF2B5EF4-FFF2-40B4-BE49-F238E27FC236}">
                  <a16:creationId xmlns:a16="http://schemas.microsoft.com/office/drawing/2014/main" id="{6F9053AC-9B60-497C-BFDE-2DC8017459C9}"/>
                </a:ext>
              </a:extLst>
            </p:cNvPr>
            <p:cNvSpPr/>
            <p:nvPr/>
          </p:nvSpPr>
          <p:spPr>
            <a:xfrm>
              <a:off x="5976050" y="2983150"/>
              <a:ext cx="53200" cy="23325"/>
            </a:xfrm>
            <a:custGeom>
              <a:avLst/>
              <a:gdLst/>
              <a:ahLst/>
              <a:cxnLst/>
              <a:rect l="l" t="t" r="r" b="b"/>
              <a:pathLst>
                <a:path w="2128" h="933" extrusionOk="0">
                  <a:moveTo>
                    <a:pt x="1088" y="1"/>
                  </a:moveTo>
                  <a:cubicBezTo>
                    <a:pt x="861" y="1"/>
                    <a:pt x="657" y="12"/>
                    <a:pt x="442" y="48"/>
                  </a:cubicBezTo>
                  <a:lnTo>
                    <a:pt x="1" y="896"/>
                  </a:lnTo>
                  <a:lnTo>
                    <a:pt x="73" y="932"/>
                  </a:lnTo>
                  <a:lnTo>
                    <a:pt x="896" y="670"/>
                  </a:lnTo>
                  <a:cubicBezTo>
                    <a:pt x="1339" y="526"/>
                    <a:pt x="1745" y="347"/>
                    <a:pt x="2127" y="120"/>
                  </a:cubicBezTo>
                  <a:cubicBezTo>
                    <a:pt x="1793" y="48"/>
                    <a:pt x="1446" y="1"/>
                    <a:pt x="1088" y="1"/>
                  </a:cubicBezTo>
                  <a:close/>
                </a:path>
              </a:pathLst>
            </a:custGeom>
            <a:solidFill>
              <a:srgbClr val="9FF1B7"/>
            </a:solidFill>
            <a:ln w="9525" cap="flat" cmpd="sng">
              <a:solidFill>
                <a:srgbClr val="9FF1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492;p51">
              <a:extLst>
                <a:ext uri="{FF2B5EF4-FFF2-40B4-BE49-F238E27FC236}">
                  <a16:creationId xmlns:a16="http://schemas.microsoft.com/office/drawing/2014/main" id="{8F1C6C9F-FE35-4222-9C06-461F44C8100C}"/>
                </a:ext>
              </a:extLst>
            </p:cNvPr>
            <p:cNvSpPr/>
            <p:nvPr/>
          </p:nvSpPr>
          <p:spPr>
            <a:xfrm>
              <a:off x="5927975" y="3045275"/>
              <a:ext cx="152650" cy="94100"/>
            </a:xfrm>
            <a:custGeom>
              <a:avLst/>
              <a:gdLst/>
              <a:ahLst/>
              <a:cxnLst/>
              <a:rect l="l" t="t" r="r" b="b"/>
              <a:pathLst>
                <a:path w="6106" h="3764" extrusionOk="0">
                  <a:moveTo>
                    <a:pt x="2413" y="1"/>
                  </a:moveTo>
                  <a:cubicBezTo>
                    <a:pt x="1972" y="1"/>
                    <a:pt x="1566" y="120"/>
                    <a:pt x="1219" y="335"/>
                  </a:cubicBezTo>
                  <a:lnTo>
                    <a:pt x="0" y="3692"/>
                  </a:lnTo>
                  <a:cubicBezTo>
                    <a:pt x="48" y="3728"/>
                    <a:pt x="119" y="3763"/>
                    <a:pt x="191" y="3763"/>
                  </a:cubicBezTo>
                  <a:lnTo>
                    <a:pt x="1840" y="3763"/>
                  </a:lnTo>
                  <a:cubicBezTo>
                    <a:pt x="1996" y="3763"/>
                    <a:pt x="2127" y="3644"/>
                    <a:pt x="2127" y="3489"/>
                  </a:cubicBezTo>
                  <a:lnTo>
                    <a:pt x="2127" y="3118"/>
                  </a:lnTo>
                  <a:cubicBezTo>
                    <a:pt x="2139" y="3070"/>
                    <a:pt x="2150" y="3023"/>
                    <a:pt x="2150" y="2975"/>
                  </a:cubicBezTo>
                  <a:lnTo>
                    <a:pt x="2150" y="2844"/>
                  </a:lnTo>
                  <a:cubicBezTo>
                    <a:pt x="2150" y="2605"/>
                    <a:pt x="2007" y="2414"/>
                    <a:pt x="1804" y="2306"/>
                  </a:cubicBezTo>
                  <a:cubicBezTo>
                    <a:pt x="1816" y="1971"/>
                    <a:pt x="2079" y="1708"/>
                    <a:pt x="2413" y="1708"/>
                  </a:cubicBezTo>
                  <a:lnTo>
                    <a:pt x="3775" y="1708"/>
                  </a:lnTo>
                  <a:cubicBezTo>
                    <a:pt x="3955" y="1708"/>
                    <a:pt x="4098" y="1852"/>
                    <a:pt x="4098" y="2019"/>
                  </a:cubicBezTo>
                  <a:lnTo>
                    <a:pt x="4098" y="2390"/>
                  </a:lnTo>
                  <a:cubicBezTo>
                    <a:pt x="3955" y="2497"/>
                    <a:pt x="3871" y="2664"/>
                    <a:pt x="3871" y="2844"/>
                  </a:cubicBezTo>
                  <a:lnTo>
                    <a:pt x="3871" y="2975"/>
                  </a:lnTo>
                  <a:lnTo>
                    <a:pt x="3871" y="2999"/>
                  </a:lnTo>
                  <a:cubicBezTo>
                    <a:pt x="3859" y="3023"/>
                    <a:pt x="3847" y="3059"/>
                    <a:pt x="3847" y="3094"/>
                  </a:cubicBezTo>
                  <a:lnTo>
                    <a:pt x="3847" y="3489"/>
                  </a:lnTo>
                  <a:cubicBezTo>
                    <a:pt x="3847" y="3644"/>
                    <a:pt x="3979" y="3763"/>
                    <a:pt x="4146" y="3763"/>
                  </a:cubicBezTo>
                  <a:lnTo>
                    <a:pt x="5782" y="3763"/>
                  </a:lnTo>
                  <a:cubicBezTo>
                    <a:pt x="5949" y="3763"/>
                    <a:pt x="6081" y="3644"/>
                    <a:pt x="6081" y="3489"/>
                  </a:cubicBezTo>
                  <a:lnTo>
                    <a:pt x="6081" y="3118"/>
                  </a:lnTo>
                  <a:cubicBezTo>
                    <a:pt x="6093" y="3070"/>
                    <a:pt x="6105" y="3023"/>
                    <a:pt x="6105" y="2975"/>
                  </a:cubicBezTo>
                  <a:lnTo>
                    <a:pt x="6105" y="2844"/>
                  </a:lnTo>
                  <a:cubicBezTo>
                    <a:pt x="6105" y="2629"/>
                    <a:pt x="5986" y="2438"/>
                    <a:pt x="5795" y="2330"/>
                  </a:cubicBezTo>
                  <a:lnTo>
                    <a:pt x="5795" y="2019"/>
                  </a:lnTo>
                  <a:cubicBezTo>
                    <a:pt x="5795" y="908"/>
                    <a:pt x="4898" y="1"/>
                    <a:pt x="3775"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493;p51">
              <a:extLst>
                <a:ext uri="{FF2B5EF4-FFF2-40B4-BE49-F238E27FC236}">
                  <a16:creationId xmlns:a16="http://schemas.microsoft.com/office/drawing/2014/main" id="{1A4E1132-D884-4B8F-A381-E8395CE8F204}"/>
                </a:ext>
              </a:extLst>
            </p:cNvPr>
            <p:cNvSpPr/>
            <p:nvPr/>
          </p:nvSpPr>
          <p:spPr>
            <a:xfrm>
              <a:off x="5925275" y="3053650"/>
              <a:ext cx="33175" cy="83925"/>
            </a:xfrm>
            <a:custGeom>
              <a:avLst/>
              <a:gdLst/>
              <a:ahLst/>
              <a:cxnLst/>
              <a:rect l="l" t="t" r="r" b="b"/>
              <a:pathLst>
                <a:path w="1327" h="3357" extrusionOk="0">
                  <a:moveTo>
                    <a:pt x="1327" y="0"/>
                  </a:moveTo>
                  <a:cubicBezTo>
                    <a:pt x="658" y="406"/>
                    <a:pt x="204" y="1134"/>
                    <a:pt x="204" y="1983"/>
                  </a:cubicBezTo>
                  <a:lnTo>
                    <a:pt x="204" y="2090"/>
                  </a:lnTo>
                  <a:cubicBezTo>
                    <a:pt x="97" y="2210"/>
                    <a:pt x="25" y="2342"/>
                    <a:pt x="25" y="2509"/>
                  </a:cubicBezTo>
                  <a:lnTo>
                    <a:pt x="25" y="2640"/>
                  </a:lnTo>
                  <a:lnTo>
                    <a:pt x="25" y="2664"/>
                  </a:lnTo>
                  <a:cubicBezTo>
                    <a:pt x="12" y="2688"/>
                    <a:pt x="1" y="2724"/>
                    <a:pt x="1" y="2759"/>
                  </a:cubicBezTo>
                  <a:lnTo>
                    <a:pt x="1" y="3154"/>
                  </a:lnTo>
                  <a:cubicBezTo>
                    <a:pt x="1" y="3237"/>
                    <a:pt x="49" y="3297"/>
                    <a:pt x="108" y="3357"/>
                  </a:cubicBezTo>
                  <a:lnTo>
                    <a:pt x="1327" y="0"/>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494;p51">
              <a:extLst>
                <a:ext uri="{FF2B5EF4-FFF2-40B4-BE49-F238E27FC236}">
                  <a16:creationId xmlns:a16="http://schemas.microsoft.com/office/drawing/2014/main" id="{F4CEAA58-4DD2-41F0-9204-2CA9DD2D2BC8}"/>
                </a:ext>
              </a:extLst>
            </p:cNvPr>
            <p:cNvSpPr/>
            <p:nvPr/>
          </p:nvSpPr>
          <p:spPr>
            <a:xfrm>
              <a:off x="5501475" y="2983150"/>
              <a:ext cx="161600" cy="177125"/>
            </a:xfrm>
            <a:custGeom>
              <a:avLst/>
              <a:gdLst/>
              <a:ahLst/>
              <a:cxnLst/>
              <a:rect l="l" t="t" r="r" b="b"/>
              <a:pathLst>
                <a:path w="6464" h="7085" extrusionOk="0">
                  <a:moveTo>
                    <a:pt x="4564" y="1"/>
                  </a:moveTo>
                  <a:cubicBezTo>
                    <a:pt x="2044" y="1"/>
                    <a:pt x="0" y="2043"/>
                    <a:pt x="0" y="4564"/>
                  </a:cubicBezTo>
                  <a:cubicBezTo>
                    <a:pt x="0" y="5496"/>
                    <a:pt x="276" y="6368"/>
                    <a:pt x="753" y="7085"/>
                  </a:cubicBezTo>
                  <a:cubicBezTo>
                    <a:pt x="1446" y="5639"/>
                    <a:pt x="2390" y="4254"/>
                    <a:pt x="3549" y="2987"/>
                  </a:cubicBezTo>
                  <a:cubicBezTo>
                    <a:pt x="3560" y="2462"/>
                    <a:pt x="3990" y="2032"/>
                    <a:pt x="4516" y="2008"/>
                  </a:cubicBezTo>
                  <a:cubicBezTo>
                    <a:pt x="5126" y="1446"/>
                    <a:pt x="5771" y="909"/>
                    <a:pt x="6464" y="418"/>
                  </a:cubicBezTo>
                  <a:cubicBezTo>
                    <a:pt x="5878" y="144"/>
                    <a:pt x="5245" y="1"/>
                    <a:pt x="4564" y="1"/>
                  </a:cubicBezTo>
                  <a:close/>
                </a:path>
              </a:pathLst>
            </a:custGeom>
            <a:solidFill>
              <a:srgbClr val="FFBBAA"/>
            </a:solidFill>
            <a:ln w="9525" cap="flat" cmpd="sng">
              <a:solidFill>
                <a:srgbClr val="FFBBA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495;p51">
              <a:extLst>
                <a:ext uri="{FF2B5EF4-FFF2-40B4-BE49-F238E27FC236}">
                  <a16:creationId xmlns:a16="http://schemas.microsoft.com/office/drawing/2014/main" id="{C38B50F6-C080-4A4D-822D-2A6C87E7619C}"/>
                </a:ext>
              </a:extLst>
            </p:cNvPr>
            <p:cNvSpPr/>
            <p:nvPr/>
          </p:nvSpPr>
          <p:spPr>
            <a:xfrm>
              <a:off x="5531925" y="3174900"/>
              <a:ext cx="167000" cy="36450"/>
            </a:xfrm>
            <a:custGeom>
              <a:avLst/>
              <a:gdLst/>
              <a:ahLst/>
              <a:cxnLst/>
              <a:rect l="l" t="t" r="r" b="b"/>
              <a:pathLst>
                <a:path w="6680" h="1458" extrusionOk="0">
                  <a:moveTo>
                    <a:pt x="1" y="0"/>
                  </a:moveTo>
                  <a:cubicBezTo>
                    <a:pt x="837" y="896"/>
                    <a:pt x="2020" y="1458"/>
                    <a:pt x="3346" y="1458"/>
                  </a:cubicBezTo>
                  <a:cubicBezTo>
                    <a:pt x="4660" y="1458"/>
                    <a:pt x="5843" y="896"/>
                    <a:pt x="6679" y="0"/>
                  </a:cubicBezTo>
                  <a:close/>
                </a:path>
              </a:pathLst>
            </a:custGeom>
            <a:solidFill>
              <a:srgbClr val="FFBBAA"/>
            </a:solidFill>
            <a:ln w="9525" cap="flat" cmpd="sng">
              <a:solidFill>
                <a:srgbClr val="FFBBA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496;p51">
              <a:extLst>
                <a:ext uri="{FF2B5EF4-FFF2-40B4-BE49-F238E27FC236}">
                  <a16:creationId xmlns:a16="http://schemas.microsoft.com/office/drawing/2014/main" id="{A20063DA-61E9-4D13-A72D-D3D8B5114DF3}"/>
                </a:ext>
              </a:extLst>
            </p:cNvPr>
            <p:cNvSpPr/>
            <p:nvPr/>
          </p:nvSpPr>
          <p:spPr>
            <a:xfrm>
              <a:off x="5520300" y="2993600"/>
              <a:ext cx="209375" cy="181325"/>
            </a:xfrm>
            <a:custGeom>
              <a:avLst/>
              <a:gdLst/>
              <a:ahLst/>
              <a:cxnLst/>
              <a:rect l="l" t="t" r="r" b="b"/>
              <a:pathLst>
                <a:path w="8375" h="7253" extrusionOk="0">
                  <a:moveTo>
                    <a:pt x="2270" y="3597"/>
                  </a:moveTo>
                  <a:cubicBezTo>
                    <a:pt x="2390" y="3597"/>
                    <a:pt x="2485" y="3692"/>
                    <a:pt x="2485" y="3812"/>
                  </a:cubicBezTo>
                  <a:lnTo>
                    <a:pt x="2485" y="4552"/>
                  </a:lnTo>
                  <a:cubicBezTo>
                    <a:pt x="2485" y="5006"/>
                    <a:pt x="2855" y="5376"/>
                    <a:pt x="3309" y="5376"/>
                  </a:cubicBezTo>
                  <a:lnTo>
                    <a:pt x="4349" y="5376"/>
                  </a:lnTo>
                  <a:cubicBezTo>
                    <a:pt x="4779" y="5376"/>
                    <a:pt x="5125" y="5018"/>
                    <a:pt x="5125" y="4600"/>
                  </a:cubicBezTo>
                  <a:lnTo>
                    <a:pt x="5125" y="3860"/>
                  </a:lnTo>
                  <a:cubicBezTo>
                    <a:pt x="5125" y="3740"/>
                    <a:pt x="5221" y="3656"/>
                    <a:pt x="5340" y="3656"/>
                  </a:cubicBezTo>
                  <a:cubicBezTo>
                    <a:pt x="5460" y="3656"/>
                    <a:pt x="5555" y="3740"/>
                    <a:pt x="5555" y="3860"/>
                  </a:cubicBezTo>
                  <a:lnTo>
                    <a:pt x="5555" y="4600"/>
                  </a:lnTo>
                  <a:cubicBezTo>
                    <a:pt x="5555" y="5257"/>
                    <a:pt x="5018" y="5795"/>
                    <a:pt x="4349" y="5795"/>
                  </a:cubicBezTo>
                  <a:lnTo>
                    <a:pt x="4026" y="5795"/>
                  </a:lnTo>
                  <a:lnTo>
                    <a:pt x="4026" y="6440"/>
                  </a:lnTo>
                  <a:cubicBezTo>
                    <a:pt x="4026" y="6451"/>
                    <a:pt x="4014" y="6464"/>
                    <a:pt x="4014" y="6464"/>
                  </a:cubicBezTo>
                  <a:lnTo>
                    <a:pt x="4360" y="6464"/>
                  </a:lnTo>
                  <a:cubicBezTo>
                    <a:pt x="4480" y="6464"/>
                    <a:pt x="4575" y="6559"/>
                    <a:pt x="4575" y="6679"/>
                  </a:cubicBezTo>
                  <a:cubicBezTo>
                    <a:pt x="4575" y="6798"/>
                    <a:pt x="4480" y="6894"/>
                    <a:pt x="4360" y="6894"/>
                  </a:cubicBezTo>
                  <a:lnTo>
                    <a:pt x="3250" y="6894"/>
                  </a:lnTo>
                  <a:cubicBezTo>
                    <a:pt x="3130" y="6894"/>
                    <a:pt x="3035" y="6798"/>
                    <a:pt x="3035" y="6679"/>
                  </a:cubicBezTo>
                  <a:cubicBezTo>
                    <a:pt x="3035" y="6559"/>
                    <a:pt x="3130" y="6464"/>
                    <a:pt x="3250" y="6464"/>
                  </a:cubicBezTo>
                  <a:lnTo>
                    <a:pt x="3596" y="6464"/>
                  </a:lnTo>
                  <a:lnTo>
                    <a:pt x="3596" y="6440"/>
                  </a:lnTo>
                  <a:lnTo>
                    <a:pt x="3596" y="5795"/>
                  </a:lnTo>
                  <a:lnTo>
                    <a:pt x="3309" y="5795"/>
                  </a:lnTo>
                  <a:cubicBezTo>
                    <a:pt x="2616" y="5795"/>
                    <a:pt x="2055" y="5233"/>
                    <a:pt x="2055" y="4552"/>
                  </a:cubicBezTo>
                  <a:lnTo>
                    <a:pt x="2055" y="3812"/>
                  </a:lnTo>
                  <a:cubicBezTo>
                    <a:pt x="2055" y="3692"/>
                    <a:pt x="2151" y="3597"/>
                    <a:pt x="2270" y="3597"/>
                  </a:cubicBezTo>
                  <a:close/>
                  <a:moveTo>
                    <a:pt x="5711" y="0"/>
                  </a:moveTo>
                  <a:cubicBezTo>
                    <a:pt x="5018" y="491"/>
                    <a:pt x="4373" y="1028"/>
                    <a:pt x="3763" y="1590"/>
                  </a:cubicBezTo>
                  <a:lnTo>
                    <a:pt x="3811" y="1590"/>
                  </a:lnTo>
                  <a:cubicBezTo>
                    <a:pt x="4373" y="1590"/>
                    <a:pt x="4827" y="2044"/>
                    <a:pt x="4827" y="2605"/>
                  </a:cubicBezTo>
                  <a:lnTo>
                    <a:pt x="4827" y="4110"/>
                  </a:lnTo>
                  <a:cubicBezTo>
                    <a:pt x="4827" y="4659"/>
                    <a:pt x="4373" y="5126"/>
                    <a:pt x="3811" y="5126"/>
                  </a:cubicBezTo>
                  <a:cubicBezTo>
                    <a:pt x="3250" y="5126"/>
                    <a:pt x="2796" y="4659"/>
                    <a:pt x="2796" y="4110"/>
                  </a:cubicBezTo>
                  <a:lnTo>
                    <a:pt x="2796" y="2605"/>
                  </a:lnTo>
                  <a:lnTo>
                    <a:pt x="2796" y="2569"/>
                  </a:lnTo>
                  <a:cubicBezTo>
                    <a:pt x="1637" y="3836"/>
                    <a:pt x="693" y="5221"/>
                    <a:pt x="0" y="6667"/>
                  </a:cubicBezTo>
                  <a:cubicBezTo>
                    <a:pt x="144" y="6882"/>
                    <a:pt x="299" y="7073"/>
                    <a:pt x="466" y="7252"/>
                  </a:cubicBezTo>
                  <a:lnTo>
                    <a:pt x="7144" y="7252"/>
                  </a:lnTo>
                  <a:cubicBezTo>
                    <a:pt x="7909" y="6440"/>
                    <a:pt x="8374" y="5352"/>
                    <a:pt x="8374" y="4146"/>
                  </a:cubicBezTo>
                  <a:cubicBezTo>
                    <a:pt x="8374" y="2306"/>
                    <a:pt x="7275" y="717"/>
                    <a:pt x="5711" y="0"/>
                  </a:cubicBezTo>
                  <a:close/>
                </a:path>
              </a:pathLst>
            </a:custGeom>
            <a:solidFill>
              <a:srgbClr val="FFBBAA"/>
            </a:solidFill>
            <a:ln w="9525" cap="flat" cmpd="sng">
              <a:solidFill>
                <a:srgbClr val="FFBBA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497;p51">
              <a:extLst>
                <a:ext uri="{FF2B5EF4-FFF2-40B4-BE49-F238E27FC236}">
                  <a16:creationId xmlns:a16="http://schemas.microsoft.com/office/drawing/2014/main" id="{9FA4D173-CAD7-4889-A9E2-BDE85DF16256}"/>
                </a:ext>
              </a:extLst>
            </p:cNvPr>
            <p:cNvSpPr/>
            <p:nvPr/>
          </p:nvSpPr>
          <p:spPr>
            <a:xfrm>
              <a:off x="5590175" y="3033325"/>
              <a:ext cx="24225" cy="24525"/>
            </a:xfrm>
            <a:custGeom>
              <a:avLst/>
              <a:gdLst/>
              <a:ahLst/>
              <a:cxnLst/>
              <a:rect l="l" t="t" r="r" b="b"/>
              <a:pathLst>
                <a:path w="969" h="981" extrusionOk="0">
                  <a:moveTo>
                    <a:pt x="968" y="1"/>
                  </a:moveTo>
                  <a:lnTo>
                    <a:pt x="968" y="1"/>
                  </a:lnTo>
                  <a:cubicBezTo>
                    <a:pt x="442" y="25"/>
                    <a:pt x="12" y="455"/>
                    <a:pt x="1" y="980"/>
                  </a:cubicBezTo>
                  <a:cubicBezTo>
                    <a:pt x="312" y="646"/>
                    <a:pt x="634" y="323"/>
                    <a:pt x="968"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498;p51">
              <a:extLst>
                <a:ext uri="{FF2B5EF4-FFF2-40B4-BE49-F238E27FC236}">
                  <a16:creationId xmlns:a16="http://schemas.microsoft.com/office/drawing/2014/main" id="{74E26E4C-1916-4024-9F86-8053EE9AAD27}"/>
                </a:ext>
              </a:extLst>
            </p:cNvPr>
            <p:cNvSpPr/>
            <p:nvPr/>
          </p:nvSpPr>
          <p:spPr>
            <a:xfrm>
              <a:off x="5590175" y="3033325"/>
              <a:ext cx="50800" cy="88425"/>
            </a:xfrm>
            <a:custGeom>
              <a:avLst/>
              <a:gdLst/>
              <a:ahLst/>
              <a:cxnLst/>
              <a:rect l="l" t="t" r="r" b="b"/>
              <a:pathLst>
                <a:path w="2032" h="3537" extrusionOk="0">
                  <a:moveTo>
                    <a:pt x="968" y="1"/>
                  </a:moveTo>
                  <a:cubicBezTo>
                    <a:pt x="634" y="323"/>
                    <a:pt x="312" y="646"/>
                    <a:pt x="1" y="980"/>
                  </a:cubicBezTo>
                  <a:lnTo>
                    <a:pt x="1" y="1016"/>
                  </a:lnTo>
                  <a:lnTo>
                    <a:pt x="1" y="2521"/>
                  </a:lnTo>
                  <a:cubicBezTo>
                    <a:pt x="1" y="3070"/>
                    <a:pt x="455" y="3537"/>
                    <a:pt x="1016" y="3537"/>
                  </a:cubicBezTo>
                  <a:cubicBezTo>
                    <a:pt x="1578" y="3537"/>
                    <a:pt x="2032" y="3070"/>
                    <a:pt x="2032" y="2521"/>
                  </a:cubicBezTo>
                  <a:lnTo>
                    <a:pt x="2032" y="1016"/>
                  </a:lnTo>
                  <a:cubicBezTo>
                    <a:pt x="2032" y="455"/>
                    <a:pt x="1578" y="1"/>
                    <a:pt x="1016"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499;p51">
              <a:extLst>
                <a:ext uri="{FF2B5EF4-FFF2-40B4-BE49-F238E27FC236}">
                  <a16:creationId xmlns:a16="http://schemas.microsoft.com/office/drawing/2014/main" id="{F54C86EE-DCF7-45F5-AE20-25D832D0D6A1}"/>
                </a:ext>
              </a:extLst>
            </p:cNvPr>
            <p:cNvSpPr/>
            <p:nvPr/>
          </p:nvSpPr>
          <p:spPr>
            <a:xfrm>
              <a:off x="5571675" y="3083500"/>
              <a:ext cx="87525" cy="82450"/>
            </a:xfrm>
            <a:custGeom>
              <a:avLst/>
              <a:gdLst/>
              <a:ahLst/>
              <a:cxnLst/>
              <a:rect l="l" t="t" r="r" b="b"/>
              <a:pathLst>
                <a:path w="3501" h="3298" extrusionOk="0">
                  <a:moveTo>
                    <a:pt x="215" y="1"/>
                  </a:moveTo>
                  <a:cubicBezTo>
                    <a:pt x="96" y="1"/>
                    <a:pt x="0" y="96"/>
                    <a:pt x="0" y="216"/>
                  </a:cubicBezTo>
                  <a:lnTo>
                    <a:pt x="0" y="956"/>
                  </a:lnTo>
                  <a:cubicBezTo>
                    <a:pt x="0" y="1637"/>
                    <a:pt x="561" y="2199"/>
                    <a:pt x="1254" y="2199"/>
                  </a:cubicBezTo>
                  <a:lnTo>
                    <a:pt x="1541" y="2199"/>
                  </a:lnTo>
                  <a:lnTo>
                    <a:pt x="1541" y="2844"/>
                  </a:lnTo>
                  <a:lnTo>
                    <a:pt x="1541" y="2868"/>
                  </a:lnTo>
                  <a:lnTo>
                    <a:pt x="1195" y="2868"/>
                  </a:lnTo>
                  <a:cubicBezTo>
                    <a:pt x="1075" y="2868"/>
                    <a:pt x="980" y="2963"/>
                    <a:pt x="980" y="3083"/>
                  </a:cubicBezTo>
                  <a:cubicBezTo>
                    <a:pt x="980" y="3202"/>
                    <a:pt x="1075" y="3298"/>
                    <a:pt x="1195" y="3298"/>
                  </a:cubicBezTo>
                  <a:lnTo>
                    <a:pt x="2305" y="3298"/>
                  </a:lnTo>
                  <a:cubicBezTo>
                    <a:pt x="2425" y="3298"/>
                    <a:pt x="2520" y="3202"/>
                    <a:pt x="2520" y="3083"/>
                  </a:cubicBezTo>
                  <a:cubicBezTo>
                    <a:pt x="2520" y="2963"/>
                    <a:pt x="2425" y="2868"/>
                    <a:pt x="2305" y="2868"/>
                  </a:cubicBezTo>
                  <a:lnTo>
                    <a:pt x="1959" y="2868"/>
                  </a:lnTo>
                  <a:cubicBezTo>
                    <a:pt x="1959" y="2868"/>
                    <a:pt x="1971" y="2855"/>
                    <a:pt x="1971" y="2844"/>
                  </a:cubicBezTo>
                  <a:lnTo>
                    <a:pt x="1971" y="2199"/>
                  </a:lnTo>
                  <a:lnTo>
                    <a:pt x="2294" y="2199"/>
                  </a:lnTo>
                  <a:cubicBezTo>
                    <a:pt x="2963" y="2199"/>
                    <a:pt x="3500" y="1661"/>
                    <a:pt x="3500" y="1004"/>
                  </a:cubicBezTo>
                  <a:lnTo>
                    <a:pt x="3500" y="264"/>
                  </a:lnTo>
                  <a:cubicBezTo>
                    <a:pt x="3500" y="144"/>
                    <a:pt x="3405" y="60"/>
                    <a:pt x="3285" y="60"/>
                  </a:cubicBezTo>
                  <a:cubicBezTo>
                    <a:pt x="3166" y="60"/>
                    <a:pt x="3070" y="144"/>
                    <a:pt x="3070" y="264"/>
                  </a:cubicBezTo>
                  <a:lnTo>
                    <a:pt x="3070" y="1004"/>
                  </a:lnTo>
                  <a:cubicBezTo>
                    <a:pt x="3070" y="1422"/>
                    <a:pt x="2724" y="1780"/>
                    <a:pt x="2294" y="1780"/>
                  </a:cubicBezTo>
                  <a:lnTo>
                    <a:pt x="1254" y="1780"/>
                  </a:lnTo>
                  <a:cubicBezTo>
                    <a:pt x="800" y="1780"/>
                    <a:pt x="430" y="1410"/>
                    <a:pt x="430" y="956"/>
                  </a:cubicBezTo>
                  <a:lnTo>
                    <a:pt x="430" y="216"/>
                  </a:lnTo>
                  <a:cubicBezTo>
                    <a:pt x="430" y="96"/>
                    <a:pt x="335" y="1"/>
                    <a:pt x="215"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 name="Google Shape;1500;p51">
            <a:extLst>
              <a:ext uri="{FF2B5EF4-FFF2-40B4-BE49-F238E27FC236}">
                <a16:creationId xmlns:a16="http://schemas.microsoft.com/office/drawing/2014/main" id="{14CC16F5-F756-4791-AFF8-EBE3E5E61660}"/>
              </a:ext>
            </a:extLst>
          </p:cNvPr>
          <p:cNvGrpSpPr/>
          <p:nvPr/>
        </p:nvGrpSpPr>
        <p:grpSpPr>
          <a:xfrm>
            <a:off x="529883" y="640492"/>
            <a:ext cx="1928638" cy="3216657"/>
            <a:chOff x="821400" y="1413050"/>
            <a:chExt cx="1219475" cy="2313800"/>
          </a:xfrm>
        </p:grpSpPr>
        <p:sp>
          <p:nvSpPr>
            <p:cNvPr id="172" name="Google Shape;1501;p51">
              <a:extLst>
                <a:ext uri="{FF2B5EF4-FFF2-40B4-BE49-F238E27FC236}">
                  <a16:creationId xmlns:a16="http://schemas.microsoft.com/office/drawing/2014/main" id="{00C41A2C-DE12-4E95-9771-D3D6837FE071}"/>
                </a:ext>
              </a:extLst>
            </p:cNvPr>
            <p:cNvSpPr/>
            <p:nvPr/>
          </p:nvSpPr>
          <p:spPr>
            <a:xfrm>
              <a:off x="821400" y="1413050"/>
              <a:ext cx="1219475" cy="2313800"/>
            </a:xfrm>
            <a:custGeom>
              <a:avLst/>
              <a:gdLst/>
              <a:ahLst/>
              <a:cxnLst/>
              <a:rect l="l" t="t" r="r" b="b"/>
              <a:pathLst>
                <a:path w="48779" h="92552" extrusionOk="0">
                  <a:moveTo>
                    <a:pt x="41921" y="945"/>
                  </a:moveTo>
                  <a:cubicBezTo>
                    <a:pt x="44991" y="945"/>
                    <a:pt x="47464" y="3430"/>
                    <a:pt x="47464" y="6488"/>
                  </a:cubicBezTo>
                  <a:lnTo>
                    <a:pt x="47464" y="85670"/>
                  </a:lnTo>
                  <a:cubicBezTo>
                    <a:pt x="47464" y="88729"/>
                    <a:pt x="44991" y="91214"/>
                    <a:pt x="41921" y="91214"/>
                  </a:cubicBezTo>
                  <a:lnTo>
                    <a:pt x="6870" y="91214"/>
                  </a:lnTo>
                  <a:cubicBezTo>
                    <a:pt x="3799" y="91214"/>
                    <a:pt x="1314" y="88729"/>
                    <a:pt x="1314" y="85670"/>
                  </a:cubicBezTo>
                  <a:lnTo>
                    <a:pt x="1314" y="6488"/>
                  </a:lnTo>
                  <a:cubicBezTo>
                    <a:pt x="1314" y="3430"/>
                    <a:pt x="3799" y="945"/>
                    <a:pt x="6870" y="945"/>
                  </a:cubicBezTo>
                  <a:close/>
                  <a:moveTo>
                    <a:pt x="6105" y="1"/>
                  </a:moveTo>
                  <a:cubicBezTo>
                    <a:pt x="2736" y="1"/>
                    <a:pt x="0" y="2737"/>
                    <a:pt x="0" y="6094"/>
                  </a:cubicBezTo>
                  <a:lnTo>
                    <a:pt x="0" y="86459"/>
                  </a:lnTo>
                  <a:cubicBezTo>
                    <a:pt x="0" y="89828"/>
                    <a:pt x="2736" y="92552"/>
                    <a:pt x="6105" y="92552"/>
                  </a:cubicBezTo>
                  <a:lnTo>
                    <a:pt x="42686" y="92552"/>
                  </a:lnTo>
                  <a:cubicBezTo>
                    <a:pt x="46055" y="92552"/>
                    <a:pt x="48779" y="89828"/>
                    <a:pt x="48779" y="86459"/>
                  </a:cubicBezTo>
                  <a:lnTo>
                    <a:pt x="48779" y="6094"/>
                  </a:lnTo>
                  <a:cubicBezTo>
                    <a:pt x="48779" y="2737"/>
                    <a:pt x="46055" y="1"/>
                    <a:pt x="42686" y="1"/>
                  </a:cubicBezTo>
                  <a:close/>
                </a:path>
              </a:pathLst>
            </a:custGeom>
            <a:solidFill>
              <a:srgbClr val="FFB0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502;p51">
              <a:extLst>
                <a:ext uri="{FF2B5EF4-FFF2-40B4-BE49-F238E27FC236}">
                  <a16:creationId xmlns:a16="http://schemas.microsoft.com/office/drawing/2014/main" id="{A5C6D201-C2A9-454C-B881-001689C33EA9}"/>
                </a:ext>
              </a:extLst>
            </p:cNvPr>
            <p:cNvSpPr/>
            <p:nvPr/>
          </p:nvSpPr>
          <p:spPr>
            <a:xfrm>
              <a:off x="1419025" y="1507750"/>
              <a:ext cx="27200" cy="27125"/>
            </a:xfrm>
            <a:custGeom>
              <a:avLst/>
              <a:gdLst/>
              <a:ahLst/>
              <a:cxnLst/>
              <a:rect l="l" t="t" r="r" b="b"/>
              <a:pathLst>
                <a:path w="1088" h="1085" extrusionOk="0">
                  <a:moveTo>
                    <a:pt x="550" y="0"/>
                  </a:moveTo>
                  <a:cubicBezTo>
                    <a:pt x="407" y="0"/>
                    <a:pt x="264" y="48"/>
                    <a:pt x="168" y="155"/>
                  </a:cubicBezTo>
                  <a:cubicBezTo>
                    <a:pt x="60" y="263"/>
                    <a:pt x="1" y="394"/>
                    <a:pt x="1" y="538"/>
                  </a:cubicBezTo>
                  <a:cubicBezTo>
                    <a:pt x="1" y="681"/>
                    <a:pt x="60" y="824"/>
                    <a:pt x="168" y="920"/>
                  </a:cubicBezTo>
                  <a:cubicBezTo>
                    <a:pt x="268" y="1028"/>
                    <a:pt x="408" y="1084"/>
                    <a:pt x="548" y="1084"/>
                  </a:cubicBezTo>
                  <a:cubicBezTo>
                    <a:pt x="609" y="1084"/>
                    <a:pt x="671" y="1074"/>
                    <a:pt x="729" y="1052"/>
                  </a:cubicBezTo>
                  <a:cubicBezTo>
                    <a:pt x="801" y="1028"/>
                    <a:pt x="872" y="980"/>
                    <a:pt x="933" y="920"/>
                  </a:cubicBezTo>
                  <a:cubicBezTo>
                    <a:pt x="1040" y="824"/>
                    <a:pt x="1087" y="681"/>
                    <a:pt x="1087" y="538"/>
                  </a:cubicBezTo>
                  <a:cubicBezTo>
                    <a:pt x="1087" y="394"/>
                    <a:pt x="1040" y="263"/>
                    <a:pt x="933" y="155"/>
                  </a:cubicBezTo>
                  <a:cubicBezTo>
                    <a:pt x="825" y="48"/>
                    <a:pt x="694" y="0"/>
                    <a:pt x="550" y="0"/>
                  </a:cubicBezTo>
                  <a:close/>
                </a:path>
              </a:pathLst>
            </a:custGeom>
            <a:solidFill>
              <a:srgbClr val="FFBB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503;p51">
              <a:extLst>
                <a:ext uri="{FF2B5EF4-FFF2-40B4-BE49-F238E27FC236}">
                  <a16:creationId xmlns:a16="http://schemas.microsoft.com/office/drawing/2014/main" id="{6F865B66-008E-4D0C-BFC8-216264ED88FB}"/>
                </a:ext>
              </a:extLst>
            </p:cNvPr>
            <p:cNvSpPr/>
            <p:nvPr/>
          </p:nvSpPr>
          <p:spPr>
            <a:xfrm>
              <a:off x="1337200" y="3415625"/>
              <a:ext cx="189675" cy="189375"/>
            </a:xfrm>
            <a:custGeom>
              <a:avLst/>
              <a:gdLst/>
              <a:ahLst/>
              <a:cxnLst/>
              <a:rect l="l" t="t" r="r" b="b"/>
              <a:pathLst>
                <a:path w="7587" h="7575" extrusionOk="0">
                  <a:moveTo>
                    <a:pt x="3787" y="0"/>
                  </a:moveTo>
                  <a:cubicBezTo>
                    <a:pt x="1697" y="0"/>
                    <a:pt x="0" y="1697"/>
                    <a:pt x="0" y="3787"/>
                  </a:cubicBezTo>
                  <a:cubicBezTo>
                    <a:pt x="0" y="5878"/>
                    <a:pt x="1697" y="7574"/>
                    <a:pt x="3787" y="7574"/>
                  </a:cubicBezTo>
                  <a:cubicBezTo>
                    <a:pt x="5878" y="7574"/>
                    <a:pt x="7586" y="5878"/>
                    <a:pt x="7586" y="3787"/>
                  </a:cubicBezTo>
                  <a:cubicBezTo>
                    <a:pt x="7586" y="1697"/>
                    <a:pt x="5878" y="0"/>
                    <a:pt x="3787" y="0"/>
                  </a:cubicBezTo>
                  <a:close/>
                </a:path>
              </a:pathLst>
            </a:custGeom>
            <a:solidFill>
              <a:srgbClr val="FFBB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504;p51">
              <a:extLst>
                <a:ext uri="{FF2B5EF4-FFF2-40B4-BE49-F238E27FC236}">
                  <a16:creationId xmlns:a16="http://schemas.microsoft.com/office/drawing/2014/main" id="{0F3BECBD-70B0-44D1-A3C4-6DB808CD91C0}"/>
                </a:ext>
              </a:extLst>
            </p:cNvPr>
            <p:cNvSpPr/>
            <p:nvPr/>
          </p:nvSpPr>
          <p:spPr>
            <a:xfrm>
              <a:off x="1327925" y="1573750"/>
              <a:ext cx="209400" cy="18850"/>
            </a:xfrm>
            <a:custGeom>
              <a:avLst/>
              <a:gdLst/>
              <a:ahLst/>
              <a:cxnLst/>
              <a:rect l="l" t="t" r="r" b="b"/>
              <a:pathLst>
                <a:path w="8376" h="754" extrusionOk="0">
                  <a:moveTo>
                    <a:pt x="395" y="0"/>
                  </a:moveTo>
                  <a:cubicBezTo>
                    <a:pt x="287" y="0"/>
                    <a:pt x="192" y="37"/>
                    <a:pt x="120" y="108"/>
                  </a:cubicBezTo>
                  <a:cubicBezTo>
                    <a:pt x="48" y="191"/>
                    <a:pt x="1" y="287"/>
                    <a:pt x="13" y="395"/>
                  </a:cubicBezTo>
                  <a:cubicBezTo>
                    <a:pt x="13" y="526"/>
                    <a:pt x="85" y="658"/>
                    <a:pt x="204" y="753"/>
                  </a:cubicBezTo>
                  <a:lnTo>
                    <a:pt x="7993" y="753"/>
                  </a:lnTo>
                  <a:cubicBezTo>
                    <a:pt x="8029" y="753"/>
                    <a:pt x="8076" y="753"/>
                    <a:pt x="8113" y="741"/>
                  </a:cubicBezTo>
                  <a:cubicBezTo>
                    <a:pt x="8268" y="682"/>
                    <a:pt x="8376" y="538"/>
                    <a:pt x="8376" y="382"/>
                  </a:cubicBezTo>
                  <a:cubicBezTo>
                    <a:pt x="8376" y="275"/>
                    <a:pt x="8328" y="180"/>
                    <a:pt x="8256" y="108"/>
                  </a:cubicBezTo>
                  <a:cubicBezTo>
                    <a:pt x="8184" y="37"/>
                    <a:pt x="8089" y="0"/>
                    <a:pt x="7993" y="0"/>
                  </a:cubicBezTo>
                  <a:close/>
                </a:path>
              </a:pathLst>
            </a:custGeom>
            <a:solidFill>
              <a:srgbClr val="FFBB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505;p51">
              <a:extLst>
                <a:ext uri="{FF2B5EF4-FFF2-40B4-BE49-F238E27FC236}">
                  <a16:creationId xmlns:a16="http://schemas.microsoft.com/office/drawing/2014/main" id="{BEA69250-5929-4842-924A-EBCDCE18A954}"/>
                </a:ext>
              </a:extLst>
            </p:cNvPr>
            <p:cNvSpPr/>
            <p:nvPr/>
          </p:nvSpPr>
          <p:spPr>
            <a:xfrm>
              <a:off x="854250" y="1436675"/>
              <a:ext cx="1153775" cy="2256725"/>
            </a:xfrm>
            <a:custGeom>
              <a:avLst/>
              <a:gdLst/>
              <a:ahLst/>
              <a:cxnLst/>
              <a:rect l="l" t="t" r="r" b="b"/>
              <a:pathLst>
                <a:path w="46151" h="90269" extrusionOk="0">
                  <a:moveTo>
                    <a:pt x="23141" y="2557"/>
                  </a:moveTo>
                  <a:cubicBezTo>
                    <a:pt x="23356" y="2557"/>
                    <a:pt x="23571" y="2640"/>
                    <a:pt x="23726" y="2796"/>
                  </a:cubicBezTo>
                  <a:cubicBezTo>
                    <a:pt x="23882" y="2951"/>
                    <a:pt x="23965" y="3166"/>
                    <a:pt x="23965" y="3381"/>
                  </a:cubicBezTo>
                  <a:cubicBezTo>
                    <a:pt x="23965" y="3608"/>
                    <a:pt x="23882" y="3811"/>
                    <a:pt x="23726" y="3966"/>
                  </a:cubicBezTo>
                  <a:cubicBezTo>
                    <a:pt x="23631" y="4062"/>
                    <a:pt x="23524" y="4121"/>
                    <a:pt x="23404" y="4169"/>
                  </a:cubicBezTo>
                  <a:cubicBezTo>
                    <a:pt x="23320" y="4193"/>
                    <a:pt x="23237" y="4205"/>
                    <a:pt x="23141" y="4205"/>
                  </a:cubicBezTo>
                  <a:cubicBezTo>
                    <a:pt x="22914" y="4205"/>
                    <a:pt x="22711" y="4121"/>
                    <a:pt x="22555" y="3966"/>
                  </a:cubicBezTo>
                  <a:cubicBezTo>
                    <a:pt x="22401" y="3811"/>
                    <a:pt x="22305" y="3608"/>
                    <a:pt x="22305" y="3381"/>
                  </a:cubicBezTo>
                  <a:cubicBezTo>
                    <a:pt x="22305" y="3166"/>
                    <a:pt x="22401" y="2951"/>
                    <a:pt x="22555" y="2796"/>
                  </a:cubicBezTo>
                  <a:cubicBezTo>
                    <a:pt x="22711" y="2640"/>
                    <a:pt x="22914" y="2557"/>
                    <a:pt x="23141" y="2557"/>
                  </a:cubicBezTo>
                  <a:close/>
                  <a:moveTo>
                    <a:pt x="26940" y="5196"/>
                  </a:moveTo>
                  <a:cubicBezTo>
                    <a:pt x="27119" y="5196"/>
                    <a:pt x="27286" y="5268"/>
                    <a:pt x="27406" y="5400"/>
                  </a:cubicBezTo>
                  <a:cubicBezTo>
                    <a:pt x="27525" y="5520"/>
                    <a:pt x="27597" y="5687"/>
                    <a:pt x="27597" y="5865"/>
                  </a:cubicBezTo>
                  <a:cubicBezTo>
                    <a:pt x="27597" y="6141"/>
                    <a:pt x="27418" y="6391"/>
                    <a:pt x="27155" y="6487"/>
                  </a:cubicBezTo>
                  <a:cubicBezTo>
                    <a:pt x="27084" y="6511"/>
                    <a:pt x="27012" y="6523"/>
                    <a:pt x="26940" y="6523"/>
                  </a:cubicBezTo>
                  <a:lnTo>
                    <a:pt x="19043" y="6523"/>
                  </a:lnTo>
                  <a:lnTo>
                    <a:pt x="19008" y="6487"/>
                  </a:lnTo>
                  <a:cubicBezTo>
                    <a:pt x="18804" y="6332"/>
                    <a:pt x="18685" y="6117"/>
                    <a:pt x="18673" y="5902"/>
                  </a:cubicBezTo>
                  <a:cubicBezTo>
                    <a:pt x="18661" y="5711"/>
                    <a:pt x="18733" y="5531"/>
                    <a:pt x="18864" y="5388"/>
                  </a:cubicBezTo>
                  <a:cubicBezTo>
                    <a:pt x="18995" y="5268"/>
                    <a:pt x="19163" y="5196"/>
                    <a:pt x="19330" y="5196"/>
                  </a:cubicBezTo>
                  <a:close/>
                  <a:moveTo>
                    <a:pt x="2617" y="9712"/>
                  </a:moveTo>
                  <a:lnTo>
                    <a:pt x="43546" y="9725"/>
                  </a:lnTo>
                  <a:lnTo>
                    <a:pt x="43546" y="38755"/>
                  </a:lnTo>
                  <a:lnTo>
                    <a:pt x="43546" y="44572"/>
                  </a:lnTo>
                  <a:lnTo>
                    <a:pt x="43546" y="50211"/>
                  </a:lnTo>
                  <a:lnTo>
                    <a:pt x="43546" y="75275"/>
                  </a:lnTo>
                  <a:lnTo>
                    <a:pt x="2605" y="75275"/>
                  </a:lnTo>
                  <a:lnTo>
                    <a:pt x="2617" y="52326"/>
                  </a:lnTo>
                  <a:lnTo>
                    <a:pt x="2617" y="12544"/>
                  </a:lnTo>
                  <a:lnTo>
                    <a:pt x="2617" y="9725"/>
                  </a:lnTo>
                  <a:lnTo>
                    <a:pt x="2617" y="9712"/>
                  </a:lnTo>
                  <a:close/>
                  <a:moveTo>
                    <a:pt x="23105" y="78872"/>
                  </a:moveTo>
                  <a:cubicBezTo>
                    <a:pt x="25351" y="78872"/>
                    <a:pt x="27179" y="80699"/>
                    <a:pt x="27179" y="82945"/>
                  </a:cubicBezTo>
                  <a:cubicBezTo>
                    <a:pt x="27179" y="85191"/>
                    <a:pt x="25351" y="87019"/>
                    <a:pt x="23105" y="87019"/>
                  </a:cubicBezTo>
                  <a:cubicBezTo>
                    <a:pt x="20859" y="87019"/>
                    <a:pt x="19032" y="85191"/>
                    <a:pt x="19032" y="82945"/>
                  </a:cubicBezTo>
                  <a:cubicBezTo>
                    <a:pt x="19032" y="80699"/>
                    <a:pt x="20859" y="78872"/>
                    <a:pt x="23105" y="78872"/>
                  </a:cubicBezTo>
                  <a:close/>
                  <a:moveTo>
                    <a:pt x="5556" y="0"/>
                  </a:moveTo>
                  <a:cubicBezTo>
                    <a:pt x="2485" y="0"/>
                    <a:pt x="0" y="2485"/>
                    <a:pt x="0" y="5543"/>
                  </a:cubicBezTo>
                  <a:lnTo>
                    <a:pt x="0" y="84725"/>
                  </a:lnTo>
                  <a:cubicBezTo>
                    <a:pt x="0" y="87784"/>
                    <a:pt x="2485" y="90269"/>
                    <a:pt x="5556" y="90269"/>
                  </a:cubicBezTo>
                  <a:lnTo>
                    <a:pt x="40607" y="90269"/>
                  </a:lnTo>
                  <a:cubicBezTo>
                    <a:pt x="43677" y="90269"/>
                    <a:pt x="46150" y="87784"/>
                    <a:pt x="46150" y="84725"/>
                  </a:cubicBezTo>
                  <a:lnTo>
                    <a:pt x="46150" y="5543"/>
                  </a:lnTo>
                  <a:cubicBezTo>
                    <a:pt x="46150" y="2485"/>
                    <a:pt x="43677" y="0"/>
                    <a:pt x="40607" y="0"/>
                  </a:cubicBezTo>
                  <a:close/>
                </a:path>
              </a:pathLst>
            </a:custGeom>
            <a:solidFill>
              <a:srgbClr val="FFBB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506;p51">
              <a:extLst>
                <a:ext uri="{FF2B5EF4-FFF2-40B4-BE49-F238E27FC236}">
                  <a16:creationId xmlns:a16="http://schemas.microsoft.com/office/drawing/2014/main" id="{5C828496-F2E4-4291-915A-3FBACB3615AB}"/>
                </a:ext>
              </a:extLst>
            </p:cNvPr>
            <p:cNvSpPr/>
            <p:nvPr/>
          </p:nvSpPr>
          <p:spPr>
            <a:xfrm>
              <a:off x="1411875" y="1500575"/>
              <a:ext cx="41525" cy="41250"/>
            </a:xfrm>
            <a:custGeom>
              <a:avLst/>
              <a:gdLst/>
              <a:ahLst/>
              <a:cxnLst/>
              <a:rect l="l" t="t" r="r" b="b"/>
              <a:pathLst>
                <a:path w="1661" h="1650" extrusionOk="0">
                  <a:moveTo>
                    <a:pt x="836" y="287"/>
                  </a:moveTo>
                  <a:cubicBezTo>
                    <a:pt x="980" y="287"/>
                    <a:pt x="1111" y="335"/>
                    <a:pt x="1219" y="442"/>
                  </a:cubicBezTo>
                  <a:cubicBezTo>
                    <a:pt x="1326" y="550"/>
                    <a:pt x="1373" y="681"/>
                    <a:pt x="1373" y="825"/>
                  </a:cubicBezTo>
                  <a:cubicBezTo>
                    <a:pt x="1373" y="968"/>
                    <a:pt x="1326" y="1111"/>
                    <a:pt x="1219" y="1207"/>
                  </a:cubicBezTo>
                  <a:cubicBezTo>
                    <a:pt x="1158" y="1267"/>
                    <a:pt x="1087" y="1315"/>
                    <a:pt x="1015" y="1339"/>
                  </a:cubicBezTo>
                  <a:cubicBezTo>
                    <a:pt x="957" y="1361"/>
                    <a:pt x="895" y="1371"/>
                    <a:pt x="834" y="1371"/>
                  </a:cubicBezTo>
                  <a:cubicBezTo>
                    <a:pt x="694" y="1371"/>
                    <a:pt x="554" y="1315"/>
                    <a:pt x="454" y="1207"/>
                  </a:cubicBezTo>
                  <a:cubicBezTo>
                    <a:pt x="346" y="1111"/>
                    <a:pt x="287" y="968"/>
                    <a:pt x="287" y="825"/>
                  </a:cubicBezTo>
                  <a:cubicBezTo>
                    <a:pt x="287" y="681"/>
                    <a:pt x="346" y="550"/>
                    <a:pt x="454" y="442"/>
                  </a:cubicBezTo>
                  <a:cubicBezTo>
                    <a:pt x="550" y="335"/>
                    <a:pt x="693" y="287"/>
                    <a:pt x="836" y="287"/>
                  </a:cubicBezTo>
                  <a:close/>
                  <a:moveTo>
                    <a:pt x="836" y="1"/>
                  </a:moveTo>
                  <a:cubicBezTo>
                    <a:pt x="609" y="1"/>
                    <a:pt x="406" y="84"/>
                    <a:pt x="250" y="240"/>
                  </a:cubicBezTo>
                  <a:cubicBezTo>
                    <a:pt x="96" y="395"/>
                    <a:pt x="0" y="610"/>
                    <a:pt x="0" y="825"/>
                  </a:cubicBezTo>
                  <a:cubicBezTo>
                    <a:pt x="0" y="1052"/>
                    <a:pt x="96" y="1255"/>
                    <a:pt x="250" y="1410"/>
                  </a:cubicBezTo>
                  <a:cubicBezTo>
                    <a:pt x="406" y="1565"/>
                    <a:pt x="609" y="1649"/>
                    <a:pt x="836" y="1649"/>
                  </a:cubicBezTo>
                  <a:cubicBezTo>
                    <a:pt x="932" y="1649"/>
                    <a:pt x="1015" y="1637"/>
                    <a:pt x="1099" y="1613"/>
                  </a:cubicBezTo>
                  <a:cubicBezTo>
                    <a:pt x="1219" y="1565"/>
                    <a:pt x="1326" y="1506"/>
                    <a:pt x="1421" y="1410"/>
                  </a:cubicBezTo>
                  <a:cubicBezTo>
                    <a:pt x="1577" y="1255"/>
                    <a:pt x="1660" y="1052"/>
                    <a:pt x="1660" y="825"/>
                  </a:cubicBezTo>
                  <a:cubicBezTo>
                    <a:pt x="1660" y="610"/>
                    <a:pt x="1577" y="395"/>
                    <a:pt x="1421" y="240"/>
                  </a:cubicBezTo>
                  <a:cubicBezTo>
                    <a:pt x="1266" y="84"/>
                    <a:pt x="1051" y="1"/>
                    <a:pt x="836"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507;p51">
              <a:extLst>
                <a:ext uri="{FF2B5EF4-FFF2-40B4-BE49-F238E27FC236}">
                  <a16:creationId xmlns:a16="http://schemas.microsoft.com/office/drawing/2014/main" id="{DAC66C3A-9A9D-48AB-8786-8460D96890AF}"/>
                </a:ext>
              </a:extLst>
            </p:cNvPr>
            <p:cNvSpPr/>
            <p:nvPr/>
          </p:nvSpPr>
          <p:spPr>
            <a:xfrm>
              <a:off x="1320750" y="1566575"/>
              <a:ext cx="223425" cy="33200"/>
            </a:xfrm>
            <a:custGeom>
              <a:avLst/>
              <a:gdLst/>
              <a:ahLst/>
              <a:cxnLst/>
              <a:rect l="l" t="t" r="r" b="b"/>
              <a:pathLst>
                <a:path w="8937" h="1328" extrusionOk="0">
                  <a:moveTo>
                    <a:pt x="8280" y="287"/>
                  </a:moveTo>
                  <a:cubicBezTo>
                    <a:pt x="8376" y="287"/>
                    <a:pt x="8471" y="324"/>
                    <a:pt x="8543" y="395"/>
                  </a:cubicBezTo>
                  <a:cubicBezTo>
                    <a:pt x="8615" y="467"/>
                    <a:pt x="8663" y="562"/>
                    <a:pt x="8663" y="669"/>
                  </a:cubicBezTo>
                  <a:cubicBezTo>
                    <a:pt x="8663" y="825"/>
                    <a:pt x="8555" y="969"/>
                    <a:pt x="8400" y="1028"/>
                  </a:cubicBezTo>
                  <a:cubicBezTo>
                    <a:pt x="8363" y="1040"/>
                    <a:pt x="8316" y="1040"/>
                    <a:pt x="8280" y="1040"/>
                  </a:cubicBezTo>
                  <a:lnTo>
                    <a:pt x="491" y="1040"/>
                  </a:lnTo>
                  <a:cubicBezTo>
                    <a:pt x="372" y="945"/>
                    <a:pt x="300" y="813"/>
                    <a:pt x="300" y="682"/>
                  </a:cubicBezTo>
                  <a:cubicBezTo>
                    <a:pt x="288" y="574"/>
                    <a:pt x="335" y="478"/>
                    <a:pt x="407" y="395"/>
                  </a:cubicBezTo>
                  <a:cubicBezTo>
                    <a:pt x="479" y="324"/>
                    <a:pt x="574" y="287"/>
                    <a:pt x="682" y="287"/>
                  </a:cubicBezTo>
                  <a:close/>
                  <a:moveTo>
                    <a:pt x="670" y="0"/>
                  </a:moveTo>
                  <a:cubicBezTo>
                    <a:pt x="503" y="0"/>
                    <a:pt x="335" y="72"/>
                    <a:pt x="204" y="192"/>
                  </a:cubicBezTo>
                  <a:cubicBezTo>
                    <a:pt x="73" y="335"/>
                    <a:pt x="1" y="515"/>
                    <a:pt x="13" y="706"/>
                  </a:cubicBezTo>
                  <a:cubicBezTo>
                    <a:pt x="25" y="921"/>
                    <a:pt x="144" y="1136"/>
                    <a:pt x="348" y="1291"/>
                  </a:cubicBezTo>
                  <a:lnTo>
                    <a:pt x="383" y="1327"/>
                  </a:lnTo>
                  <a:lnTo>
                    <a:pt x="8280" y="1327"/>
                  </a:lnTo>
                  <a:cubicBezTo>
                    <a:pt x="8352" y="1327"/>
                    <a:pt x="8424" y="1315"/>
                    <a:pt x="8495" y="1291"/>
                  </a:cubicBezTo>
                  <a:cubicBezTo>
                    <a:pt x="8758" y="1195"/>
                    <a:pt x="8937" y="945"/>
                    <a:pt x="8937" y="669"/>
                  </a:cubicBezTo>
                  <a:cubicBezTo>
                    <a:pt x="8937" y="491"/>
                    <a:pt x="8865" y="324"/>
                    <a:pt x="8746" y="204"/>
                  </a:cubicBezTo>
                  <a:cubicBezTo>
                    <a:pt x="8626" y="72"/>
                    <a:pt x="8459" y="0"/>
                    <a:pt x="8280" y="0"/>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508;p51">
              <a:extLst>
                <a:ext uri="{FF2B5EF4-FFF2-40B4-BE49-F238E27FC236}">
                  <a16:creationId xmlns:a16="http://schemas.microsoft.com/office/drawing/2014/main" id="{35A9A9E7-7484-4452-B6F1-D11485C23936}"/>
                </a:ext>
              </a:extLst>
            </p:cNvPr>
            <p:cNvSpPr/>
            <p:nvPr/>
          </p:nvSpPr>
          <p:spPr>
            <a:xfrm>
              <a:off x="1330025" y="3408450"/>
              <a:ext cx="203725" cy="203725"/>
            </a:xfrm>
            <a:custGeom>
              <a:avLst/>
              <a:gdLst/>
              <a:ahLst/>
              <a:cxnLst/>
              <a:rect l="l" t="t" r="r" b="b"/>
              <a:pathLst>
                <a:path w="8149" h="8149" extrusionOk="0">
                  <a:moveTo>
                    <a:pt x="4074" y="287"/>
                  </a:moveTo>
                  <a:cubicBezTo>
                    <a:pt x="6165" y="287"/>
                    <a:pt x="7873" y="1984"/>
                    <a:pt x="7873" y="4074"/>
                  </a:cubicBezTo>
                  <a:cubicBezTo>
                    <a:pt x="7873" y="6165"/>
                    <a:pt x="6165" y="7861"/>
                    <a:pt x="4074" y="7861"/>
                  </a:cubicBezTo>
                  <a:cubicBezTo>
                    <a:pt x="1984" y="7861"/>
                    <a:pt x="287" y="6165"/>
                    <a:pt x="287" y="4074"/>
                  </a:cubicBezTo>
                  <a:cubicBezTo>
                    <a:pt x="287" y="1984"/>
                    <a:pt x="1984" y="287"/>
                    <a:pt x="4074" y="287"/>
                  </a:cubicBezTo>
                  <a:close/>
                  <a:moveTo>
                    <a:pt x="4074" y="1"/>
                  </a:moveTo>
                  <a:cubicBezTo>
                    <a:pt x="1828" y="1"/>
                    <a:pt x="1" y="1828"/>
                    <a:pt x="1" y="4074"/>
                  </a:cubicBezTo>
                  <a:cubicBezTo>
                    <a:pt x="1" y="6320"/>
                    <a:pt x="1828" y="8148"/>
                    <a:pt x="4074" y="8148"/>
                  </a:cubicBezTo>
                  <a:cubicBezTo>
                    <a:pt x="6320" y="8148"/>
                    <a:pt x="8148" y="6320"/>
                    <a:pt x="8148" y="4074"/>
                  </a:cubicBezTo>
                  <a:cubicBezTo>
                    <a:pt x="8148" y="1828"/>
                    <a:pt x="6320" y="1"/>
                    <a:pt x="4074"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509;p51">
              <a:extLst>
                <a:ext uri="{FF2B5EF4-FFF2-40B4-BE49-F238E27FC236}">
                  <a16:creationId xmlns:a16="http://schemas.microsoft.com/office/drawing/2014/main" id="{CB1F528C-50FA-425A-AF67-AFFED087F922}"/>
                </a:ext>
              </a:extLst>
            </p:cNvPr>
            <p:cNvSpPr/>
            <p:nvPr/>
          </p:nvSpPr>
          <p:spPr>
            <a:xfrm>
              <a:off x="919675" y="1679475"/>
              <a:ext cx="1023250" cy="1065375"/>
            </a:xfrm>
            <a:custGeom>
              <a:avLst/>
              <a:gdLst/>
              <a:ahLst/>
              <a:cxnLst/>
              <a:rect l="l" t="t" r="r" b="b"/>
              <a:pathLst>
                <a:path w="40930" h="42615" extrusionOk="0">
                  <a:moveTo>
                    <a:pt x="0" y="0"/>
                  </a:moveTo>
                  <a:lnTo>
                    <a:pt x="0" y="13"/>
                  </a:lnTo>
                  <a:lnTo>
                    <a:pt x="40929" y="13"/>
                  </a:lnTo>
                  <a:lnTo>
                    <a:pt x="0" y="0"/>
                  </a:lnTo>
                  <a:close/>
                  <a:moveTo>
                    <a:pt x="0" y="2832"/>
                  </a:moveTo>
                  <a:lnTo>
                    <a:pt x="0" y="42614"/>
                  </a:lnTo>
                  <a:lnTo>
                    <a:pt x="3978" y="39795"/>
                  </a:lnTo>
                  <a:lnTo>
                    <a:pt x="3978" y="5914"/>
                  </a:lnTo>
                  <a:lnTo>
                    <a:pt x="36090" y="5914"/>
                  </a:lnTo>
                  <a:lnTo>
                    <a:pt x="36090" y="23786"/>
                  </a:lnTo>
                  <a:lnTo>
                    <a:pt x="36318" y="24228"/>
                  </a:lnTo>
                  <a:cubicBezTo>
                    <a:pt x="36461" y="24539"/>
                    <a:pt x="36711" y="24790"/>
                    <a:pt x="37011" y="24945"/>
                  </a:cubicBezTo>
                  <a:cubicBezTo>
                    <a:pt x="37081" y="24980"/>
                    <a:pt x="37153" y="24996"/>
                    <a:pt x="37223" y="24996"/>
                  </a:cubicBezTo>
                  <a:cubicBezTo>
                    <a:pt x="37513" y="24996"/>
                    <a:pt x="37768" y="24727"/>
                    <a:pt x="37691" y="24419"/>
                  </a:cubicBezTo>
                  <a:lnTo>
                    <a:pt x="37142" y="22162"/>
                  </a:lnTo>
                  <a:cubicBezTo>
                    <a:pt x="37022" y="21708"/>
                    <a:pt x="37250" y="21206"/>
                    <a:pt x="37691" y="21050"/>
                  </a:cubicBezTo>
                  <a:cubicBezTo>
                    <a:pt x="37793" y="21015"/>
                    <a:pt x="37896" y="20998"/>
                    <a:pt x="37996" y="20998"/>
                  </a:cubicBezTo>
                  <a:cubicBezTo>
                    <a:pt x="38402" y="20998"/>
                    <a:pt x="38769" y="21272"/>
                    <a:pt x="38874" y="21684"/>
                  </a:cubicBezTo>
                  <a:lnTo>
                    <a:pt x="40176" y="26570"/>
                  </a:lnTo>
                  <a:cubicBezTo>
                    <a:pt x="40475" y="27454"/>
                    <a:pt x="40726" y="28278"/>
                    <a:pt x="40929" y="29043"/>
                  </a:cubicBezTo>
                  <a:lnTo>
                    <a:pt x="40929" y="2844"/>
                  </a:lnTo>
                  <a:lnTo>
                    <a:pt x="0" y="2832"/>
                  </a:lnTo>
                  <a:close/>
                </a:path>
              </a:pathLst>
            </a:custGeom>
            <a:solidFill>
              <a:srgbClr val="FCF4E6"/>
            </a:solidFill>
            <a:ln w="9525" cap="flat" cmpd="sng">
              <a:solidFill>
                <a:srgbClr val="FCF4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510;p51">
              <a:extLst>
                <a:ext uri="{FF2B5EF4-FFF2-40B4-BE49-F238E27FC236}">
                  <a16:creationId xmlns:a16="http://schemas.microsoft.com/office/drawing/2014/main" id="{2CFC629A-9E61-4F8A-AAEB-78B956E21EF0}"/>
                </a:ext>
              </a:extLst>
            </p:cNvPr>
            <p:cNvSpPr/>
            <p:nvPr/>
          </p:nvSpPr>
          <p:spPr>
            <a:xfrm>
              <a:off x="919675" y="1679775"/>
              <a:ext cx="25" cy="70525"/>
            </a:xfrm>
            <a:custGeom>
              <a:avLst/>
              <a:gdLst/>
              <a:ahLst/>
              <a:cxnLst/>
              <a:rect l="l" t="t" r="r" b="b"/>
              <a:pathLst>
                <a:path w="1" h="2821" extrusionOk="0">
                  <a:moveTo>
                    <a:pt x="0" y="1"/>
                  </a:moveTo>
                  <a:lnTo>
                    <a:pt x="0" y="1"/>
                  </a:lnTo>
                  <a:lnTo>
                    <a:pt x="0" y="2820"/>
                  </a:lnTo>
                  <a:lnTo>
                    <a:pt x="0" y="2820"/>
                  </a:lnTo>
                  <a:close/>
                </a:path>
              </a:pathLst>
            </a:custGeom>
            <a:solidFill>
              <a:srgbClr val="9FF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511;p51">
              <a:extLst>
                <a:ext uri="{FF2B5EF4-FFF2-40B4-BE49-F238E27FC236}">
                  <a16:creationId xmlns:a16="http://schemas.microsoft.com/office/drawing/2014/main" id="{8C2036D2-0253-4314-9A06-094501A040BC}"/>
                </a:ext>
              </a:extLst>
            </p:cNvPr>
            <p:cNvSpPr/>
            <p:nvPr/>
          </p:nvSpPr>
          <p:spPr>
            <a:xfrm>
              <a:off x="919675" y="1679775"/>
              <a:ext cx="1023250" cy="70800"/>
            </a:xfrm>
            <a:custGeom>
              <a:avLst/>
              <a:gdLst/>
              <a:ahLst/>
              <a:cxnLst/>
              <a:rect l="l" t="t" r="r" b="b"/>
              <a:pathLst>
                <a:path w="40930" h="2832" extrusionOk="0">
                  <a:moveTo>
                    <a:pt x="0" y="1"/>
                  </a:moveTo>
                  <a:lnTo>
                    <a:pt x="0" y="2820"/>
                  </a:lnTo>
                  <a:lnTo>
                    <a:pt x="40929" y="2832"/>
                  </a:lnTo>
                  <a:lnTo>
                    <a:pt x="40929" y="1"/>
                  </a:lnTo>
                  <a:close/>
                </a:path>
              </a:pathLst>
            </a:custGeom>
            <a:solidFill>
              <a:srgbClr val="9FF1B7"/>
            </a:solidFill>
            <a:ln w="9525" cap="flat" cmpd="sng">
              <a:solidFill>
                <a:srgbClr val="9FF1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512;p51">
              <a:extLst>
                <a:ext uri="{FF2B5EF4-FFF2-40B4-BE49-F238E27FC236}">
                  <a16:creationId xmlns:a16="http://schemas.microsoft.com/office/drawing/2014/main" id="{750053F9-B132-4CA2-828A-C3E9BD298742}"/>
                </a:ext>
              </a:extLst>
            </p:cNvPr>
            <p:cNvSpPr/>
            <p:nvPr/>
          </p:nvSpPr>
          <p:spPr>
            <a:xfrm>
              <a:off x="1209050" y="2085650"/>
              <a:ext cx="2725" cy="5400"/>
            </a:xfrm>
            <a:custGeom>
              <a:avLst/>
              <a:gdLst/>
              <a:ahLst/>
              <a:cxnLst/>
              <a:rect l="l" t="t" r="r" b="b"/>
              <a:pathLst>
                <a:path w="109" h="216" extrusionOk="0">
                  <a:moveTo>
                    <a:pt x="109" y="1"/>
                  </a:moveTo>
                  <a:lnTo>
                    <a:pt x="1" y="216"/>
                  </a:ln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513;p51">
              <a:extLst>
                <a:ext uri="{FF2B5EF4-FFF2-40B4-BE49-F238E27FC236}">
                  <a16:creationId xmlns:a16="http://schemas.microsoft.com/office/drawing/2014/main" id="{14F737E7-15B3-47AB-A172-30155B665FC3}"/>
                </a:ext>
              </a:extLst>
            </p:cNvPr>
            <p:cNvSpPr/>
            <p:nvPr/>
          </p:nvSpPr>
          <p:spPr>
            <a:xfrm>
              <a:off x="1218625" y="2071025"/>
              <a:ext cx="3000" cy="3300"/>
            </a:xfrm>
            <a:custGeom>
              <a:avLst/>
              <a:gdLst/>
              <a:ahLst/>
              <a:cxnLst/>
              <a:rect l="l" t="t" r="r" b="b"/>
              <a:pathLst>
                <a:path w="120" h="132" extrusionOk="0">
                  <a:moveTo>
                    <a:pt x="120" y="1"/>
                  </a:moveTo>
                  <a:cubicBezTo>
                    <a:pt x="84" y="36"/>
                    <a:pt x="36" y="84"/>
                    <a:pt x="0" y="132"/>
                  </a:cubicBezTo>
                  <a:cubicBezTo>
                    <a:pt x="36" y="84"/>
                    <a:pt x="84" y="36"/>
                    <a:pt x="120" y="1"/>
                  </a:cubicBez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514;p51">
              <a:extLst>
                <a:ext uri="{FF2B5EF4-FFF2-40B4-BE49-F238E27FC236}">
                  <a16:creationId xmlns:a16="http://schemas.microsoft.com/office/drawing/2014/main" id="{EFC20A13-A5AE-4581-8A77-C73C22468D1A}"/>
                </a:ext>
              </a:extLst>
            </p:cNvPr>
            <p:cNvSpPr/>
            <p:nvPr/>
          </p:nvSpPr>
          <p:spPr>
            <a:xfrm>
              <a:off x="1344650" y="2079075"/>
              <a:ext cx="9000" cy="950"/>
            </a:xfrm>
            <a:custGeom>
              <a:avLst/>
              <a:gdLst/>
              <a:ahLst/>
              <a:cxnLst/>
              <a:rect l="l" t="t" r="r" b="b"/>
              <a:pathLst>
                <a:path w="360" h="38" extrusionOk="0">
                  <a:moveTo>
                    <a:pt x="359" y="37"/>
                  </a:moveTo>
                  <a:cubicBezTo>
                    <a:pt x="240" y="37"/>
                    <a:pt x="120" y="25"/>
                    <a:pt x="1" y="1"/>
                  </a:cubicBezTo>
                  <a:cubicBezTo>
                    <a:pt x="120" y="25"/>
                    <a:pt x="240" y="37"/>
                    <a:pt x="359" y="37"/>
                  </a:cubicBez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515;p51">
              <a:extLst>
                <a:ext uri="{FF2B5EF4-FFF2-40B4-BE49-F238E27FC236}">
                  <a16:creationId xmlns:a16="http://schemas.microsoft.com/office/drawing/2014/main" id="{C9E737A7-BB7B-4C31-9A64-CD223FFDC48F}"/>
                </a:ext>
              </a:extLst>
            </p:cNvPr>
            <p:cNvSpPr/>
            <p:nvPr/>
          </p:nvSpPr>
          <p:spPr>
            <a:xfrm>
              <a:off x="1335100" y="2076700"/>
              <a:ext cx="8700" cy="2400"/>
            </a:xfrm>
            <a:custGeom>
              <a:avLst/>
              <a:gdLst/>
              <a:ahLst/>
              <a:cxnLst/>
              <a:rect l="l" t="t" r="r" b="b"/>
              <a:pathLst>
                <a:path w="348" h="96" extrusionOk="0">
                  <a:moveTo>
                    <a:pt x="347" y="96"/>
                  </a:moveTo>
                  <a:cubicBezTo>
                    <a:pt x="228" y="72"/>
                    <a:pt x="108" y="37"/>
                    <a:pt x="0" y="0"/>
                  </a:cubicBezTo>
                  <a:cubicBezTo>
                    <a:pt x="108" y="37"/>
                    <a:pt x="228" y="72"/>
                    <a:pt x="347" y="96"/>
                  </a:cubicBez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516;p51">
              <a:extLst>
                <a:ext uri="{FF2B5EF4-FFF2-40B4-BE49-F238E27FC236}">
                  <a16:creationId xmlns:a16="http://schemas.microsoft.com/office/drawing/2014/main" id="{84070D28-DEBC-4589-AFBE-216937D7D19F}"/>
                </a:ext>
              </a:extLst>
            </p:cNvPr>
            <p:cNvSpPr/>
            <p:nvPr/>
          </p:nvSpPr>
          <p:spPr>
            <a:xfrm>
              <a:off x="1212950" y="2077300"/>
              <a:ext cx="3900" cy="5700"/>
            </a:xfrm>
            <a:custGeom>
              <a:avLst/>
              <a:gdLst/>
              <a:ahLst/>
              <a:cxnLst/>
              <a:rect l="l" t="t" r="r" b="b"/>
              <a:pathLst>
                <a:path w="156" h="228" extrusionOk="0">
                  <a:moveTo>
                    <a:pt x="155" y="0"/>
                  </a:moveTo>
                  <a:cubicBezTo>
                    <a:pt x="96" y="72"/>
                    <a:pt x="48" y="156"/>
                    <a:pt x="1" y="228"/>
                  </a:cubicBezTo>
                  <a:cubicBezTo>
                    <a:pt x="48" y="156"/>
                    <a:pt x="96" y="72"/>
                    <a:pt x="155" y="0"/>
                  </a:cubicBez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517;p51">
              <a:extLst>
                <a:ext uri="{FF2B5EF4-FFF2-40B4-BE49-F238E27FC236}">
                  <a16:creationId xmlns:a16="http://schemas.microsoft.com/office/drawing/2014/main" id="{DB5C3C79-C151-41E0-A411-80DEE37E2C07}"/>
                </a:ext>
              </a:extLst>
            </p:cNvPr>
            <p:cNvSpPr/>
            <p:nvPr/>
          </p:nvSpPr>
          <p:spPr>
            <a:xfrm>
              <a:off x="1224000" y="2068325"/>
              <a:ext cx="25" cy="25"/>
            </a:xfrm>
            <a:custGeom>
              <a:avLst/>
              <a:gdLst/>
              <a:ahLst/>
              <a:cxnLst/>
              <a:rect l="l" t="t" r="r" b="b"/>
              <a:pathLst>
                <a:path w="1" h="1" extrusionOk="0">
                  <a:moveTo>
                    <a:pt x="0" y="1"/>
                  </a:move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518;p51">
              <a:extLst>
                <a:ext uri="{FF2B5EF4-FFF2-40B4-BE49-F238E27FC236}">
                  <a16:creationId xmlns:a16="http://schemas.microsoft.com/office/drawing/2014/main" id="{D9446B7D-A6B5-419F-A5FA-9F3EB0592DA6}"/>
                </a:ext>
              </a:extLst>
            </p:cNvPr>
            <p:cNvSpPr/>
            <p:nvPr/>
          </p:nvSpPr>
          <p:spPr>
            <a:xfrm>
              <a:off x="1215950" y="2209325"/>
              <a:ext cx="300" cy="7475"/>
            </a:xfrm>
            <a:custGeom>
              <a:avLst/>
              <a:gdLst/>
              <a:ahLst/>
              <a:cxnLst/>
              <a:rect l="l" t="t" r="r" b="b"/>
              <a:pathLst>
                <a:path w="12" h="299" extrusionOk="0">
                  <a:moveTo>
                    <a:pt x="12" y="0"/>
                  </a:moveTo>
                  <a:lnTo>
                    <a:pt x="12" y="0"/>
                  </a:lnTo>
                  <a:cubicBezTo>
                    <a:pt x="12" y="25"/>
                    <a:pt x="11" y="144"/>
                    <a:pt x="0" y="299"/>
                  </a:cubicBezTo>
                  <a:cubicBezTo>
                    <a:pt x="12" y="156"/>
                    <a:pt x="12" y="37"/>
                    <a:pt x="12" y="0"/>
                  </a:cubicBez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519;p51">
              <a:extLst>
                <a:ext uri="{FF2B5EF4-FFF2-40B4-BE49-F238E27FC236}">
                  <a16:creationId xmlns:a16="http://schemas.microsoft.com/office/drawing/2014/main" id="{2847A738-60B1-4C3D-AF01-5004BC5E0ACD}"/>
                </a:ext>
              </a:extLst>
            </p:cNvPr>
            <p:cNvSpPr/>
            <p:nvPr/>
          </p:nvSpPr>
          <p:spPr>
            <a:xfrm>
              <a:off x="1204000" y="2102375"/>
              <a:ext cx="1500" cy="8100"/>
            </a:xfrm>
            <a:custGeom>
              <a:avLst/>
              <a:gdLst/>
              <a:ahLst/>
              <a:cxnLst/>
              <a:rect l="l" t="t" r="r" b="b"/>
              <a:pathLst>
                <a:path w="60" h="324" extrusionOk="0">
                  <a:moveTo>
                    <a:pt x="59" y="1"/>
                  </a:moveTo>
                  <a:cubicBezTo>
                    <a:pt x="36" y="109"/>
                    <a:pt x="12" y="216"/>
                    <a:pt x="0" y="324"/>
                  </a:cubicBezTo>
                  <a:cubicBezTo>
                    <a:pt x="12" y="216"/>
                    <a:pt x="36" y="109"/>
                    <a:pt x="59" y="1"/>
                  </a:cubicBez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520;p51">
              <a:extLst>
                <a:ext uri="{FF2B5EF4-FFF2-40B4-BE49-F238E27FC236}">
                  <a16:creationId xmlns:a16="http://schemas.microsoft.com/office/drawing/2014/main" id="{E1126583-08A0-4D96-B0E8-B152E6420F98}"/>
                </a:ext>
              </a:extLst>
            </p:cNvPr>
            <p:cNvSpPr/>
            <p:nvPr/>
          </p:nvSpPr>
          <p:spPr>
            <a:xfrm>
              <a:off x="1205775" y="2092825"/>
              <a:ext cx="2425" cy="7500"/>
            </a:xfrm>
            <a:custGeom>
              <a:avLst/>
              <a:gdLst/>
              <a:ahLst/>
              <a:cxnLst/>
              <a:rect l="l" t="t" r="r" b="b"/>
              <a:pathLst>
                <a:path w="97" h="300" extrusionOk="0">
                  <a:moveTo>
                    <a:pt x="96" y="0"/>
                  </a:moveTo>
                  <a:cubicBezTo>
                    <a:pt x="60" y="108"/>
                    <a:pt x="36" y="204"/>
                    <a:pt x="1" y="300"/>
                  </a:cubicBezTo>
                  <a:cubicBezTo>
                    <a:pt x="36" y="204"/>
                    <a:pt x="60" y="108"/>
                    <a:pt x="96" y="0"/>
                  </a:cubicBez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521;p51">
              <a:extLst>
                <a:ext uri="{FF2B5EF4-FFF2-40B4-BE49-F238E27FC236}">
                  <a16:creationId xmlns:a16="http://schemas.microsoft.com/office/drawing/2014/main" id="{3BA53E50-6681-4602-83BB-7A72D4CCD1F1}"/>
                </a:ext>
              </a:extLst>
            </p:cNvPr>
            <p:cNvSpPr/>
            <p:nvPr/>
          </p:nvSpPr>
          <p:spPr>
            <a:xfrm>
              <a:off x="1325850" y="2073100"/>
              <a:ext cx="8675" cy="3625"/>
            </a:xfrm>
            <a:custGeom>
              <a:avLst/>
              <a:gdLst/>
              <a:ahLst/>
              <a:cxnLst/>
              <a:rect l="l" t="t" r="r" b="b"/>
              <a:pathLst>
                <a:path w="347" h="145" extrusionOk="0">
                  <a:moveTo>
                    <a:pt x="0" y="1"/>
                  </a:moveTo>
                  <a:cubicBezTo>
                    <a:pt x="107" y="61"/>
                    <a:pt x="227" y="109"/>
                    <a:pt x="346" y="144"/>
                  </a:cubicBezTo>
                  <a:cubicBezTo>
                    <a:pt x="227" y="109"/>
                    <a:pt x="107" y="61"/>
                    <a:pt x="0" y="1"/>
                  </a:cubicBez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522;p51">
              <a:extLst>
                <a:ext uri="{FF2B5EF4-FFF2-40B4-BE49-F238E27FC236}">
                  <a16:creationId xmlns:a16="http://schemas.microsoft.com/office/drawing/2014/main" id="{72BCF6A6-CFE4-4D7B-8C8B-502144AEF0CC}"/>
                </a:ext>
              </a:extLst>
            </p:cNvPr>
            <p:cNvSpPr/>
            <p:nvPr/>
          </p:nvSpPr>
          <p:spPr>
            <a:xfrm>
              <a:off x="1019100" y="1827325"/>
              <a:ext cx="802850" cy="847025"/>
            </a:xfrm>
            <a:custGeom>
              <a:avLst/>
              <a:gdLst/>
              <a:ahLst/>
              <a:cxnLst/>
              <a:rect l="l" t="t" r="r" b="b"/>
              <a:pathLst>
                <a:path w="32114" h="33881" extrusionOk="0">
                  <a:moveTo>
                    <a:pt x="1" y="0"/>
                  </a:moveTo>
                  <a:lnTo>
                    <a:pt x="1" y="33881"/>
                  </a:lnTo>
                  <a:lnTo>
                    <a:pt x="5186" y="30213"/>
                  </a:lnTo>
                  <a:lnTo>
                    <a:pt x="6345" y="27537"/>
                  </a:lnTo>
                  <a:cubicBezTo>
                    <a:pt x="6413" y="27377"/>
                    <a:pt x="6593" y="27281"/>
                    <a:pt x="6776" y="27281"/>
                  </a:cubicBezTo>
                  <a:cubicBezTo>
                    <a:pt x="6880" y="27281"/>
                    <a:pt x="6986" y="27312"/>
                    <a:pt x="7073" y="27382"/>
                  </a:cubicBezTo>
                  <a:lnTo>
                    <a:pt x="7599" y="27764"/>
                  </a:lnTo>
                  <a:lnTo>
                    <a:pt x="7384" y="21552"/>
                  </a:lnTo>
                  <a:lnTo>
                    <a:pt x="7240" y="20775"/>
                  </a:lnTo>
                  <a:cubicBezTo>
                    <a:pt x="7087" y="20803"/>
                    <a:pt x="6935" y="20817"/>
                    <a:pt x="6784" y="20817"/>
                  </a:cubicBezTo>
                  <a:cubicBezTo>
                    <a:pt x="5723" y="20817"/>
                    <a:pt x="4754" y="20139"/>
                    <a:pt x="4410" y="19102"/>
                  </a:cubicBezTo>
                  <a:lnTo>
                    <a:pt x="4302" y="18792"/>
                  </a:lnTo>
                  <a:cubicBezTo>
                    <a:pt x="4003" y="17896"/>
                    <a:pt x="4266" y="17012"/>
                    <a:pt x="4899" y="16463"/>
                  </a:cubicBezTo>
                  <a:cubicBezTo>
                    <a:pt x="4732" y="16164"/>
                    <a:pt x="3717" y="14204"/>
                    <a:pt x="3298" y="11923"/>
                  </a:cubicBezTo>
                  <a:lnTo>
                    <a:pt x="2904" y="11074"/>
                  </a:lnTo>
                  <a:cubicBezTo>
                    <a:pt x="1901" y="9151"/>
                    <a:pt x="2749" y="6858"/>
                    <a:pt x="4601" y="5974"/>
                  </a:cubicBezTo>
                  <a:cubicBezTo>
                    <a:pt x="5257" y="5316"/>
                    <a:pt x="6165" y="4767"/>
                    <a:pt x="7396" y="4397"/>
                  </a:cubicBezTo>
                  <a:cubicBezTo>
                    <a:pt x="7444" y="4229"/>
                    <a:pt x="7492" y="4074"/>
                    <a:pt x="7563" y="3919"/>
                  </a:cubicBezTo>
                  <a:cubicBezTo>
                    <a:pt x="8041" y="2807"/>
                    <a:pt x="9009" y="1995"/>
                    <a:pt x="10144" y="1613"/>
                  </a:cubicBezTo>
                  <a:cubicBezTo>
                    <a:pt x="10859" y="1373"/>
                    <a:pt x="11491" y="1272"/>
                    <a:pt x="12066" y="1272"/>
                  </a:cubicBezTo>
                  <a:cubicBezTo>
                    <a:pt x="13874" y="1272"/>
                    <a:pt x="15126" y="2275"/>
                    <a:pt x="16667" y="3154"/>
                  </a:cubicBezTo>
                  <a:cubicBezTo>
                    <a:pt x="16822" y="3106"/>
                    <a:pt x="16989" y="3083"/>
                    <a:pt x="17156" y="3059"/>
                  </a:cubicBezTo>
                  <a:cubicBezTo>
                    <a:pt x="17281" y="3046"/>
                    <a:pt x="17405" y="3040"/>
                    <a:pt x="17528" y="3040"/>
                  </a:cubicBezTo>
                  <a:cubicBezTo>
                    <a:pt x="19370" y="3040"/>
                    <a:pt x="20956" y="4437"/>
                    <a:pt x="21146" y="6308"/>
                  </a:cubicBezTo>
                  <a:cubicBezTo>
                    <a:pt x="21230" y="7108"/>
                    <a:pt x="21051" y="7873"/>
                    <a:pt x="20681" y="8518"/>
                  </a:cubicBezTo>
                  <a:cubicBezTo>
                    <a:pt x="20501" y="9558"/>
                    <a:pt x="20023" y="10466"/>
                    <a:pt x="19617" y="10896"/>
                  </a:cubicBezTo>
                  <a:lnTo>
                    <a:pt x="20023" y="13142"/>
                  </a:lnTo>
                  <a:lnTo>
                    <a:pt x="20119" y="13607"/>
                  </a:lnTo>
                  <a:lnTo>
                    <a:pt x="21385" y="20584"/>
                  </a:lnTo>
                  <a:lnTo>
                    <a:pt x="21457" y="20955"/>
                  </a:lnTo>
                  <a:cubicBezTo>
                    <a:pt x="21481" y="21122"/>
                    <a:pt x="21505" y="21289"/>
                    <a:pt x="21517" y="21456"/>
                  </a:cubicBezTo>
                  <a:cubicBezTo>
                    <a:pt x="21529" y="21516"/>
                    <a:pt x="21517" y="21563"/>
                    <a:pt x="21529" y="21624"/>
                  </a:cubicBezTo>
                  <a:cubicBezTo>
                    <a:pt x="21529" y="21731"/>
                    <a:pt x="21541" y="21839"/>
                    <a:pt x="21529" y="21946"/>
                  </a:cubicBezTo>
                  <a:lnTo>
                    <a:pt x="21529" y="22149"/>
                  </a:lnTo>
                  <a:cubicBezTo>
                    <a:pt x="21517" y="22245"/>
                    <a:pt x="21517" y="22340"/>
                    <a:pt x="21505" y="22436"/>
                  </a:cubicBezTo>
                  <a:lnTo>
                    <a:pt x="21469" y="22651"/>
                  </a:lnTo>
                  <a:cubicBezTo>
                    <a:pt x="21457" y="22734"/>
                    <a:pt x="21445" y="22830"/>
                    <a:pt x="21422" y="22914"/>
                  </a:cubicBezTo>
                  <a:cubicBezTo>
                    <a:pt x="21409" y="22986"/>
                    <a:pt x="21385" y="23057"/>
                    <a:pt x="21374" y="23129"/>
                  </a:cubicBezTo>
                  <a:lnTo>
                    <a:pt x="21302" y="23379"/>
                  </a:lnTo>
                  <a:cubicBezTo>
                    <a:pt x="21278" y="23451"/>
                    <a:pt x="21254" y="23511"/>
                    <a:pt x="21230" y="23583"/>
                  </a:cubicBezTo>
                  <a:cubicBezTo>
                    <a:pt x="21207" y="23666"/>
                    <a:pt x="21170" y="23738"/>
                    <a:pt x="21135" y="23822"/>
                  </a:cubicBezTo>
                  <a:cubicBezTo>
                    <a:pt x="21111" y="23894"/>
                    <a:pt x="21075" y="23953"/>
                    <a:pt x="21051" y="24024"/>
                  </a:cubicBezTo>
                  <a:cubicBezTo>
                    <a:pt x="21015" y="24096"/>
                    <a:pt x="20979" y="24180"/>
                    <a:pt x="20931" y="24252"/>
                  </a:cubicBezTo>
                  <a:cubicBezTo>
                    <a:pt x="20896" y="24311"/>
                    <a:pt x="20860" y="24383"/>
                    <a:pt x="20824" y="24443"/>
                  </a:cubicBezTo>
                  <a:cubicBezTo>
                    <a:pt x="20788" y="24515"/>
                    <a:pt x="20740" y="24586"/>
                    <a:pt x="20692" y="24658"/>
                  </a:cubicBezTo>
                  <a:cubicBezTo>
                    <a:pt x="20657" y="24717"/>
                    <a:pt x="20609" y="24778"/>
                    <a:pt x="20561" y="24849"/>
                  </a:cubicBezTo>
                  <a:lnTo>
                    <a:pt x="20418" y="25028"/>
                  </a:lnTo>
                  <a:cubicBezTo>
                    <a:pt x="20370" y="25100"/>
                    <a:pt x="20322" y="25160"/>
                    <a:pt x="20262" y="25219"/>
                  </a:cubicBezTo>
                  <a:cubicBezTo>
                    <a:pt x="20214" y="25279"/>
                    <a:pt x="20167" y="25327"/>
                    <a:pt x="20107" y="25386"/>
                  </a:cubicBezTo>
                  <a:cubicBezTo>
                    <a:pt x="20060" y="25447"/>
                    <a:pt x="19999" y="25506"/>
                    <a:pt x="19940" y="25554"/>
                  </a:cubicBezTo>
                  <a:cubicBezTo>
                    <a:pt x="19880" y="25614"/>
                    <a:pt x="19821" y="25662"/>
                    <a:pt x="19773" y="25709"/>
                  </a:cubicBezTo>
                  <a:cubicBezTo>
                    <a:pt x="19701" y="25769"/>
                    <a:pt x="19641" y="25816"/>
                    <a:pt x="19582" y="25864"/>
                  </a:cubicBezTo>
                  <a:cubicBezTo>
                    <a:pt x="19522" y="25912"/>
                    <a:pt x="19462" y="25960"/>
                    <a:pt x="19391" y="26008"/>
                  </a:cubicBezTo>
                  <a:cubicBezTo>
                    <a:pt x="19330" y="26055"/>
                    <a:pt x="19259" y="26103"/>
                    <a:pt x="19187" y="26151"/>
                  </a:cubicBezTo>
                  <a:cubicBezTo>
                    <a:pt x="19128" y="26187"/>
                    <a:pt x="19056" y="26223"/>
                    <a:pt x="18996" y="26259"/>
                  </a:cubicBezTo>
                  <a:cubicBezTo>
                    <a:pt x="18924" y="26307"/>
                    <a:pt x="18841" y="26342"/>
                    <a:pt x="18769" y="26390"/>
                  </a:cubicBezTo>
                  <a:cubicBezTo>
                    <a:pt x="18698" y="26414"/>
                    <a:pt x="18638" y="26450"/>
                    <a:pt x="18566" y="26474"/>
                  </a:cubicBezTo>
                  <a:cubicBezTo>
                    <a:pt x="18483" y="26509"/>
                    <a:pt x="18411" y="26557"/>
                    <a:pt x="18327" y="26593"/>
                  </a:cubicBezTo>
                  <a:cubicBezTo>
                    <a:pt x="18255" y="26617"/>
                    <a:pt x="18184" y="26629"/>
                    <a:pt x="18124" y="26653"/>
                  </a:cubicBezTo>
                  <a:cubicBezTo>
                    <a:pt x="18029" y="26689"/>
                    <a:pt x="17945" y="26724"/>
                    <a:pt x="17861" y="26748"/>
                  </a:cubicBezTo>
                  <a:lnTo>
                    <a:pt x="17909" y="28385"/>
                  </a:lnTo>
                  <a:lnTo>
                    <a:pt x="18602" y="27597"/>
                  </a:lnTo>
                  <a:cubicBezTo>
                    <a:pt x="18722" y="27457"/>
                    <a:pt x="18873" y="27393"/>
                    <a:pt x="19023" y="27393"/>
                  </a:cubicBezTo>
                  <a:cubicBezTo>
                    <a:pt x="19321" y="27393"/>
                    <a:pt x="19617" y="27645"/>
                    <a:pt x="19665" y="28051"/>
                  </a:cubicBezTo>
                  <a:lnTo>
                    <a:pt x="20286" y="29448"/>
                  </a:lnTo>
                  <a:lnTo>
                    <a:pt x="27849" y="32471"/>
                  </a:lnTo>
                  <a:lnTo>
                    <a:pt x="28566" y="32758"/>
                  </a:lnTo>
                  <a:cubicBezTo>
                    <a:pt x="28805" y="32113"/>
                    <a:pt x="29330" y="31563"/>
                    <a:pt x="30035" y="31324"/>
                  </a:cubicBezTo>
                  <a:lnTo>
                    <a:pt x="32102" y="30608"/>
                  </a:lnTo>
                  <a:lnTo>
                    <a:pt x="32089" y="30488"/>
                  </a:lnTo>
                  <a:cubicBezTo>
                    <a:pt x="29784" y="30189"/>
                    <a:pt x="27191" y="27621"/>
                    <a:pt x="27204" y="27621"/>
                  </a:cubicBezTo>
                  <a:lnTo>
                    <a:pt x="25029" y="26187"/>
                  </a:lnTo>
                  <a:cubicBezTo>
                    <a:pt x="24635" y="25924"/>
                    <a:pt x="24467" y="25410"/>
                    <a:pt x="24682" y="24993"/>
                  </a:cubicBezTo>
                  <a:cubicBezTo>
                    <a:pt x="24847" y="24680"/>
                    <a:pt x="25163" y="24511"/>
                    <a:pt x="25483" y="24511"/>
                  </a:cubicBezTo>
                  <a:cubicBezTo>
                    <a:pt x="25653" y="24511"/>
                    <a:pt x="25824" y="24559"/>
                    <a:pt x="25973" y="24658"/>
                  </a:cubicBezTo>
                  <a:cubicBezTo>
                    <a:pt x="25973" y="24658"/>
                    <a:pt x="27228" y="25482"/>
                    <a:pt x="28040" y="26020"/>
                  </a:cubicBezTo>
                  <a:cubicBezTo>
                    <a:pt x="28120" y="26074"/>
                    <a:pt x="28207" y="26098"/>
                    <a:pt x="28291" y="26098"/>
                  </a:cubicBezTo>
                  <a:cubicBezTo>
                    <a:pt x="28559" y="26098"/>
                    <a:pt x="28803" y="25854"/>
                    <a:pt x="28720" y="25554"/>
                  </a:cubicBezTo>
                  <a:lnTo>
                    <a:pt x="28720" y="25554"/>
                  </a:lnTo>
                  <a:cubicBezTo>
                    <a:pt x="28637" y="25566"/>
                    <a:pt x="28577" y="25566"/>
                    <a:pt x="28566" y="25578"/>
                  </a:cubicBezTo>
                  <a:cubicBezTo>
                    <a:pt x="28551" y="25580"/>
                    <a:pt x="28536" y="25581"/>
                    <a:pt x="28522" y="25581"/>
                  </a:cubicBezTo>
                  <a:cubicBezTo>
                    <a:pt x="28384" y="25581"/>
                    <a:pt x="28263" y="25480"/>
                    <a:pt x="28231" y="25339"/>
                  </a:cubicBezTo>
                  <a:cubicBezTo>
                    <a:pt x="28207" y="25184"/>
                    <a:pt x="28314" y="25040"/>
                    <a:pt x="28470" y="25016"/>
                  </a:cubicBezTo>
                  <a:lnTo>
                    <a:pt x="28494" y="25016"/>
                  </a:lnTo>
                  <a:cubicBezTo>
                    <a:pt x="28303" y="24658"/>
                    <a:pt x="28040" y="24347"/>
                    <a:pt x="27789" y="24109"/>
                  </a:cubicBezTo>
                  <a:cubicBezTo>
                    <a:pt x="27765" y="24096"/>
                    <a:pt x="22699" y="19975"/>
                    <a:pt x="22699" y="19975"/>
                  </a:cubicBezTo>
                  <a:cubicBezTo>
                    <a:pt x="22317" y="19664"/>
                    <a:pt x="22258" y="19102"/>
                    <a:pt x="22568" y="18709"/>
                  </a:cubicBezTo>
                  <a:cubicBezTo>
                    <a:pt x="22764" y="18555"/>
                    <a:pt x="23020" y="18477"/>
                    <a:pt x="23278" y="18477"/>
                  </a:cubicBezTo>
                  <a:cubicBezTo>
                    <a:pt x="23540" y="18477"/>
                    <a:pt x="23803" y="18558"/>
                    <a:pt x="24002" y="18720"/>
                  </a:cubicBezTo>
                  <a:lnTo>
                    <a:pt x="27526" y="21587"/>
                  </a:lnTo>
                  <a:cubicBezTo>
                    <a:pt x="27604" y="21647"/>
                    <a:pt x="27699" y="21677"/>
                    <a:pt x="27795" y="21677"/>
                  </a:cubicBezTo>
                  <a:cubicBezTo>
                    <a:pt x="27890" y="21677"/>
                    <a:pt x="27986" y="21647"/>
                    <a:pt x="28064" y="21587"/>
                  </a:cubicBezTo>
                  <a:lnTo>
                    <a:pt x="28171" y="21492"/>
                  </a:lnTo>
                  <a:cubicBezTo>
                    <a:pt x="28362" y="21348"/>
                    <a:pt x="28398" y="21086"/>
                    <a:pt x="28255" y="20894"/>
                  </a:cubicBezTo>
                  <a:lnTo>
                    <a:pt x="24982" y="16224"/>
                  </a:lnTo>
                  <a:cubicBezTo>
                    <a:pt x="24719" y="15842"/>
                    <a:pt x="24743" y="15292"/>
                    <a:pt x="25101" y="14993"/>
                  </a:cubicBezTo>
                  <a:cubicBezTo>
                    <a:pt x="25274" y="14841"/>
                    <a:pt x="25485" y="14768"/>
                    <a:pt x="25694" y="14768"/>
                  </a:cubicBezTo>
                  <a:cubicBezTo>
                    <a:pt x="25977" y="14768"/>
                    <a:pt x="26255" y="14901"/>
                    <a:pt x="26427" y="15149"/>
                  </a:cubicBezTo>
                  <a:lnTo>
                    <a:pt x="29617" y="19688"/>
                  </a:lnTo>
                  <a:cubicBezTo>
                    <a:pt x="29731" y="19851"/>
                    <a:pt x="29911" y="19936"/>
                    <a:pt x="30098" y="19936"/>
                  </a:cubicBezTo>
                  <a:cubicBezTo>
                    <a:pt x="30185" y="19936"/>
                    <a:pt x="30274" y="19918"/>
                    <a:pt x="30358" y="19879"/>
                  </a:cubicBezTo>
                  <a:cubicBezTo>
                    <a:pt x="30680" y="19712"/>
                    <a:pt x="30823" y="19317"/>
                    <a:pt x="30656" y="18983"/>
                  </a:cubicBezTo>
                  <a:lnTo>
                    <a:pt x="28482" y="14539"/>
                  </a:lnTo>
                  <a:cubicBezTo>
                    <a:pt x="28266" y="14109"/>
                    <a:pt x="28386" y="13583"/>
                    <a:pt x="28781" y="13333"/>
                  </a:cubicBezTo>
                  <a:cubicBezTo>
                    <a:pt x="28933" y="13239"/>
                    <a:pt x="29099" y="13195"/>
                    <a:pt x="29262" y="13195"/>
                  </a:cubicBezTo>
                  <a:cubicBezTo>
                    <a:pt x="29597" y="13195"/>
                    <a:pt x="29918" y="13381"/>
                    <a:pt x="30071" y="13703"/>
                  </a:cubicBezTo>
                  <a:lnTo>
                    <a:pt x="32113" y="17872"/>
                  </a:lnTo>
                  <a:lnTo>
                    <a:pt x="32113" y="0"/>
                  </a:ln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523;p51">
              <a:extLst>
                <a:ext uri="{FF2B5EF4-FFF2-40B4-BE49-F238E27FC236}">
                  <a16:creationId xmlns:a16="http://schemas.microsoft.com/office/drawing/2014/main" id="{E16C9961-3F6D-4A79-8614-32114C6F0D52}"/>
                </a:ext>
              </a:extLst>
            </p:cNvPr>
            <p:cNvSpPr/>
            <p:nvPr/>
          </p:nvSpPr>
          <p:spPr>
            <a:xfrm>
              <a:off x="1354525" y="2079675"/>
              <a:ext cx="9575" cy="625"/>
            </a:xfrm>
            <a:custGeom>
              <a:avLst/>
              <a:gdLst/>
              <a:ahLst/>
              <a:cxnLst/>
              <a:rect l="l" t="t" r="r" b="b"/>
              <a:pathLst>
                <a:path w="383" h="25" extrusionOk="0">
                  <a:moveTo>
                    <a:pt x="383" y="1"/>
                  </a:moveTo>
                  <a:cubicBezTo>
                    <a:pt x="251" y="25"/>
                    <a:pt x="120" y="25"/>
                    <a:pt x="0" y="13"/>
                  </a:cubicBezTo>
                  <a:cubicBezTo>
                    <a:pt x="120" y="25"/>
                    <a:pt x="251" y="25"/>
                    <a:pt x="383" y="1"/>
                  </a:cubicBez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524;p51">
              <a:extLst>
                <a:ext uri="{FF2B5EF4-FFF2-40B4-BE49-F238E27FC236}">
                  <a16:creationId xmlns:a16="http://schemas.microsoft.com/office/drawing/2014/main" id="{DC4F280D-ACD8-4808-8C18-BBC824854AE7}"/>
                </a:ext>
              </a:extLst>
            </p:cNvPr>
            <p:cNvSpPr/>
            <p:nvPr/>
          </p:nvSpPr>
          <p:spPr>
            <a:xfrm>
              <a:off x="1474575" y="2082375"/>
              <a:ext cx="5700" cy="1500"/>
            </a:xfrm>
            <a:custGeom>
              <a:avLst/>
              <a:gdLst/>
              <a:ahLst/>
              <a:cxnLst/>
              <a:rect l="l" t="t" r="r" b="b"/>
              <a:pathLst>
                <a:path w="228" h="60" extrusionOk="0">
                  <a:moveTo>
                    <a:pt x="227" y="1"/>
                  </a:moveTo>
                  <a:cubicBezTo>
                    <a:pt x="156" y="25"/>
                    <a:pt x="73" y="36"/>
                    <a:pt x="1" y="60"/>
                  </a:cubicBezTo>
                  <a:cubicBezTo>
                    <a:pt x="73" y="36"/>
                    <a:pt x="156" y="25"/>
                    <a:pt x="227" y="1"/>
                  </a:cubicBez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525;p51">
              <a:extLst>
                <a:ext uri="{FF2B5EF4-FFF2-40B4-BE49-F238E27FC236}">
                  <a16:creationId xmlns:a16="http://schemas.microsoft.com/office/drawing/2014/main" id="{3378AC96-B407-4F71-86C1-EC01BF031E05}"/>
                </a:ext>
              </a:extLst>
            </p:cNvPr>
            <p:cNvSpPr/>
            <p:nvPr/>
          </p:nvSpPr>
          <p:spPr>
            <a:xfrm>
              <a:off x="1252975" y="3203850"/>
              <a:ext cx="296900" cy="114725"/>
            </a:xfrm>
            <a:custGeom>
              <a:avLst/>
              <a:gdLst/>
              <a:ahLst/>
              <a:cxnLst/>
              <a:rect l="l" t="t" r="r" b="b"/>
              <a:pathLst>
                <a:path w="11876" h="4589" extrusionOk="0">
                  <a:moveTo>
                    <a:pt x="0" y="1"/>
                  </a:moveTo>
                  <a:lnTo>
                    <a:pt x="299" y="4588"/>
                  </a:lnTo>
                  <a:lnTo>
                    <a:pt x="11875" y="4588"/>
                  </a:lnTo>
                  <a:lnTo>
                    <a:pt x="11613" y="1"/>
                  </a:lnTo>
                  <a:lnTo>
                    <a:pt x="10167" y="1"/>
                  </a:lnTo>
                  <a:cubicBezTo>
                    <a:pt x="9617" y="778"/>
                    <a:pt x="8721" y="1279"/>
                    <a:pt x="7706" y="1279"/>
                  </a:cubicBezTo>
                  <a:cubicBezTo>
                    <a:pt x="6691" y="1279"/>
                    <a:pt x="5794" y="778"/>
                    <a:pt x="5245" y="1"/>
                  </a:cubicBez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526;p51">
              <a:extLst>
                <a:ext uri="{FF2B5EF4-FFF2-40B4-BE49-F238E27FC236}">
                  <a16:creationId xmlns:a16="http://schemas.microsoft.com/office/drawing/2014/main" id="{F205B1B1-1DE6-4D55-91B8-E65AA9CE7EB6}"/>
                </a:ext>
              </a:extLst>
            </p:cNvPr>
            <p:cNvSpPr/>
            <p:nvPr/>
          </p:nvSpPr>
          <p:spPr>
            <a:xfrm>
              <a:off x="1221600" y="2662075"/>
              <a:ext cx="321700" cy="541800"/>
            </a:xfrm>
            <a:custGeom>
              <a:avLst/>
              <a:gdLst/>
              <a:ahLst/>
              <a:cxnLst/>
              <a:rect l="l" t="t" r="r" b="b"/>
              <a:pathLst>
                <a:path w="12868" h="21672" extrusionOk="0">
                  <a:moveTo>
                    <a:pt x="6332" y="1"/>
                  </a:moveTo>
                  <a:cubicBezTo>
                    <a:pt x="6285" y="1"/>
                    <a:pt x="6237" y="1"/>
                    <a:pt x="6189" y="13"/>
                  </a:cubicBezTo>
                  <a:lnTo>
                    <a:pt x="2223" y="3430"/>
                  </a:lnTo>
                  <a:cubicBezTo>
                    <a:pt x="2032" y="3603"/>
                    <a:pt x="1775" y="3690"/>
                    <a:pt x="1519" y="3690"/>
                  </a:cubicBezTo>
                  <a:cubicBezTo>
                    <a:pt x="1245" y="3690"/>
                    <a:pt x="974" y="3591"/>
                    <a:pt x="789" y="3393"/>
                  </a:cubicBezTo>
                  <a:lnTo>
                    <a:pt x="1" y="2546"/>
                  </a:lnTo>
                  <a:lnTo>
                    <a:pt x="1" y="2546"/>
                  </a:lnTo>
                  <a:lnTo>
                    <a:pt x="1017" y="18005"/>
                  </a:lnTo>
                  <a:cubicBezTo>
                    <a:pt x="1447" y="18518"/>
                    <a:pt x="1709" y="19187"/>
                    <a:pt x="1709" y="19928"/>
                  </a:cubicBezTo>
                  <a:cubicBezTo>
                    <a:pt x="1709" y="20513"/>
                    <a:pt x="1542" y="21063"/>
                    <a:pt x="1243" y="21528"/>
                  </a:cubicBezTo>
                  <a:lnTo>
                    <a:pt x="1255" y="21672"/>
                  </a:lnTo>
                  <a:lnTo>
                    <a:pt x="6500" y="21672"/>
                  </a:lnTo>
                  <a:cubicBezTo>
                    <a:pt x="6141" y="21182"/>
                    <a:pt x="5939" y="20573"/>
                    <a:pt x="5939" y="19928"/>
                  </a:cubicBezTo>
                  <a:cubicBezTo>
                    <a:pt x="5939" y="18255"/>
                    <a:pt x="7288" y="16893"/>
                    <a:pt x="8961" y="16893"/>
                  </a:cubicBezTo>
                  <a:cubicBezTo>
                    <a:pt x="10633" y="16893"/>
                    <a:pt x="11984" y="18255"/>
                    <a:pt x="11984" y="19928"/>
                  </a:cubicBezTo>
                  <a:cubicBezTo>
                    <a:pt x="11984" y="20573"/>
                    <a:pt x="11780" y="21182"/>
                    <a:pt x="11422" y="21672"/>
                  </a:cubicBezTo>
                  <a:lnTo>
                    <a:pt x="12868" y="21672"/>
                  </a:lnTo>
                  <a:lnTo>
                    <a:pt x="11625" y="335"/>
                  </a:lnTo>
                  <a:lnTo>
                    <a:pt x="9773" y="2665"/>
                  </a:lnTo>
                  <a:cubicBezTo>
                    <a:pt x="9654" y="2896"/>
                    <a:pt x="9451" y="3018"/>
                    <a:pt x="9247" y="3018"/>
                  </a:cubicBezTo>
                  <a:cubicBezTo>
                    <a:pt x="9082" y="3018"/>
                    <a:pt x="8916" y="2938"/>
                    <a:pt x="8793" y="2772"/>
                  </a:cubicBezTo>
                  <a:lnTo>
                    <a:pt x="6332" y="1"/>
                  </a:ln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527;p51">
              <a:extLst>
                <a:ext uri="{FF2B5EF4-FFF2-40B4-BE49-F238E27FC236}">
                  <a16:creationId xmlns:a16="http://schemas.microsoft.com/office/drawing/2014/main" id="{6AACF7F6-E3E2-4EA7-B63F-F7D1226C06B7}"/>
                </a:ext>
              </a:extLst>
            </p:cNvPr>
            <p:cNvSpPr/>
            <p:nvPr/>
          </p:nvSpPr>
          <p:spPr>
            <a:xfrm>
              <a:off x="1543275" y="3203850"/>
              <a:ext cx="297775" cy="114725"/>
            </a:xfrm>
            <a:custGeom>
              <a:avLst/>
              <a:gdLst/>
              <a:ahLst/>
              <a:cxnLst/>
              <a:rect l="l" t="t" r="r" b="b"/>
              <a:pathLst>
                <a:path w="11911" h="4589" extrusionOk="0">
                  <a:moveTo>
                    <a:pt x="1" y="1"/>
                  </a:moveTo>
                  <a:lnTo>
                    <a:pt x="263" y="4588"/>
                  </a:lnTo>
                  <a:lnTo>
                    <a:pt x="11911" y="4588"/>
                  </a:lnTo>
                  <a:lnTo>
                    <a:pt x="10860" y="1"/>
                  </a:lnTo>
                  <a:lnTo>
                    <a:pt x="8900" y="1"/>
                  </a:lnTo>
                  <a:cubicBezTo>
                    <a:pt x="8351" y="778"/>
                    <a:pt x="7455" y="1279"/>
                    <a:pt x="6428" y="1279"/>
                  </a:cubicBezTo>
                  <a:cubicBezTo>
                    <a:pt x="5412" y="1279"/>
                    <a:pt x="4516" y="778"/>
                    <a:pt x="3967" y="1"/>
                  </a:cubicBezTo>
                  <a:close/>
                </a:path>
              </a:pathLst>
            </a:custGeom>
            <a:solidFill>
              <a:srgbClr val="787FF0"/>
            </a:solidFill>
            <a:ln w="9525" cap="flat" cmpd="sng">
              <a:solidFill>
                <a:srgbClr val="787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528;p51">
              <a:extLst>
                <a:ext uri="{FF2B5EF4-FFF2-40B4-BE49-F238E27FC236}">
                  <a16:creationId xmlns:a16="http://schemas.microsoft.com/office/drawing/2014/main" id="{E349757A-D1E1-460B-9DF7-F6CCAA5CECE9}"/>
                </a:ext>
              </a:extLst>
            </p:cNvPr>
            <p:cNvSpPr/>
            <p:nvPr/>
          </p:nvSpPr>
          <p:spPr>
            <a:xfrm>
              <a:off x="1512225" y="2563525"/>
              <a:ext cx="302550" cy="640350"/>
            </a:xfrm>
            <a:custGeom>
              <a:avLst/>
              <a:gdLst/>
              <a:ahLst/>
              <a:cxnLst/>
              <a:rect l="l" t="t" r="r" b="b"/>
              <a:pathLst>
                <a:path w="12102" h="25614" extrusionOk="0">
                  <a:moveTo>
                    <a:pt x="561" y="0"/>
                  </a:moveTo>
                  <a:lnTo>
                    <a:pt x="1314" y="1709"/>
                  </a:lnTo>
                  <a:cubicBezTo>
                    <a:pt x="1482" y="2079"/>
                    <a:pt x="1421" y="2498"/>
                    <a:pt x="1171" y="2820"/>
                  </a:cubicBezTo>
                  <a:lnTo>
                    <a:pt x="0" y="4277"/>
                  </a:lnTo>
                  <a:lnTo>
                    <a:pt x="1243" y="25614"/>
                  </a:lnTo>
                  <a:lnTo>
                    <a:pt x="5209" y="25614"/>
                  </a:lnTo>
                  <a:cubicBezTo>
                    <a:pt x="4862" y="25124"/>
                    <a:pt x="4647" y="24515"/>
                    <a:pt x="4647" y="23870"/>
                  </a:cubicBezTo>
                  <a:cubicBezTo>
                    <a:pt x="4647" y="22197"/>
                    <a:pt x="5997" y="20835"/>
                    <a:pt x="7670" y="20835"/>
                  </a:cubicBezTo>
                  <a:cubicBezTo>
                    <a:pt x="9342" y="20835"/>
                    <a:pt x="10704" y="22197"/>
                    <a:pt x="10704" y="23870"/>
                  </a:cubicBezTo>
                  <a:cubicBezTo>
                    <a:pt x="10704" y="24515"/>
                    <a:pt x="10489" y="25124"/>
                    <a:pt x="10142" y="25614"/>
                  </a:cubicBezTo>
                  <a:lnTo>
                    <a:pt x="12102" y="25614"/>
                  </a:lnTo>
                  <a:lnTo>
                    <a:pt x="7442" y="5293"/>
                  </a:lnTo>
                  <a:cubicBezTo>
                    <a:pt x="7251" y="4444"/>
                    <a:pt x="7538" y="3597"/>
                    <a:pt x="8124" y="3023"/>
                  </a:cubicBezTo>
                  <a:lnTo>
                    <a:pt x="561" y="0"/>
                  </a:lnTo>
                  <a:close/>
                </a:path>
              </a:pathLst>
            </a:custGeom>
            <a:solidFill>
              <a:srgbClr val="787FF0"/>
            </a:solidFill>
            <a:ln w="9525" cap="flat" cmpd="sng">
              <a:solidFill>
                <a:srgbClr val="787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1529;p51">
              <a:extLst>
                <a:ext uri="{FF2B5EF4-FFF2-40B4-BE49-F238E27FC236}">
                  <a16:creationId xmlns:a16="http://schemas.microsoft.com/office/drawing/2014/main" id="{6179022B-C97D-4C21-9293-887D9965C3EE}"/>
                </a:ext>
              </a:extLst>
            </p:cNvPr>
            <p:cNvSpPr/>
            <p:nvPr/>
          </p:nvSpPr>
          <p:spPr>
            <a:xfrm>
              <a:off x="919350" y="2674325"/>
              <a:ext cx="341100" cy="644250"/>
            </a:xfrm>
            <a:custGeom>
              <a:avLst/>
              <a:gdLst/>
              <a:ahLst/>
              <a:cxnLst/>
              <a:rect l="l" t="t" r="r" b="b"/>
              <a:pathLst>
                <a:path w="13644" h="25770" extrusionOk="0">
                  <a:moveTo>
                    <a:pt x="3991" y="1"/>
                  </a:moveTo>
                  <a:lnTo>
                    <a:pt x="13" y="2820"/>
                  </a:lnTo>
                  <a:lnTo>
                    <a:pt x="1" y="25769"/>
                  </a:lnTo>
                  <a:lnTo>
                    <a:pt x="13644" y="25769"/>
                  </a:lnTo>
                  <a:lnTo>
                    <a:pt x="13345" y="21182"/>
                  </a:lnTo>
                  <a:lnTo>
                    <a:pt x="13237" y="21182"/>
                  </a:lnTo>
                  <a:cubicBezTo>
                    <a:pt x="12688" y="21959"/>
                    <a:pt x="11792" y="22460"/>
                    <a:pt x="10776" y="22460"/>
                  </a:cubicBezTo>
                  <a:cubicBezTo>
                    <a:pt x="9749" y="22460"/>
                    <a:pt x="8854" y="21959"/>
                    <a:pt x="8304" y="21182"/>
                  </a:cubicBezTo>
                  <a:lnTo>
                    <a:pt x="3991" y="21182"/>
                  </a:lnTo>
                  <a:lnTo>
                    <a:pt x="3991" y="1"/>
                  </a:lnTo>
                  <a:close/>
                </a:path>
              </a:pathLst>
            </a:custGeom>
            <a:solidFill>
              <a:srgbClr val="787FF0"/>
            </a:solidFill>
            <a:ln w="9525" cap="flat" cmpd="sng">
              <a:solidFill>
                <a:srgbClr val="787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1530;p51">
              <a:extLst>
                <a:ext uri="{FF2B5EF4-FFF2-40B4-BE49-F238E27FC236}">
                  <a16:creationId xmlns:a16="http://schemas.microsoft.com/office/drawing/2014/main" id="{1E19D16C-D677-46A5-909B-C6289E27C78C}"/>
                </a:ext>
              </a:extLst>
            </p:cNvPr>
            <p:cNvSpPr/>
            <p:nvPr/>
          </p:nvSpPr>
          <p:spPr>
            <a:xfrm>
              <a:off x="1250275" y="3200275"/>
              <a:ext cx="2725" cy="3600"/>
            </a:xfrm>
            <a:custGeom>
              <a:avLst/>
              <a:gdLst/>
              <a:ahLst/>
              <a:cxnLst/>
              <a:rect l="l" t="t" r="r" b="b"/>
              <a:pathLst>
                <a:path w="109" h="144" extrusionOk="0">
                  <a:moveTo>
                    <a:pt x="96" y="0"/>
                  </a:moveTo>
                  <a:cubicBezTo>
                    <a:pt x="72" y="48"/>
                    <a:pt x="37" y="96"/>
                    <a:pt x="0" y="144"/>
                  </a:cubicBezTo>
                  <a:lnTo>
                    <a:pt x="108" y="144"/>
                  </a:lnTo>
                  <a:lnTo>
                    <a:pt x="96" y="0"/>
                  </a:lnTo>
                  <a:close/>
                </a:path>
              </a:pathLst>
            </a:custGeom>
            <a:solidFill>
              <a:srgbClr val="787F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1531;p51">
              <a:extLst>
                <a:ext uri="{FF2B5EF4-FFF2-40B4-BE49-F238E27FC236}">
                  <a16:creationId xmlns:a16="http://schemas.microsoft.com/office/drawing/2014/main" id="{3F34836E-87AB-41D3-83F1-623BC11F7556}"/>
                </a:ext>
              </a:extLst>
            </p:cNvPr>
            <p:cNvSpPr/>
            <p:nvPr/>
          </p:nvSpPr>
          <p:spPr>
            <a:xfrm>
              <a:off x="1019100" y="2582625"/>
              <a:ext cx="227925" cy="621250"/>
            </a:xfrm>
            <a:custGeom>
              <a:avLst/>
              <a:gdLst/>
              <a:ahLst/>
              <a:cxnLst/>
              <a:rect l="l" t="t" r="r" b="b"/>
              <a:pathLst>
                <a:path w="9117" h="24850" extrusionOk="0">
                  <a:moveTo>
                    <a:pt x="5186" y="1"/>
                  </a:moveTo>
                  <a:lnTo>
                    <a:pt x="1" y="3669"/>
                  </a:lnTo>
                  <a:lnTo>
                    <a:pt x="1" y="24850"/>
                  </a:lnTo>
                  <a:lnTo>
                    <a:pt x="4314" y="24850"/>
                  </a:lnTo>
                  <a:cubicBezTo>
                    <a:pt x="3967" y="24360"/>
                    <a:pt x="3752" y="23751"/>
                    <a:pt x="3752" y="23106"/>
                  </a:cubicBezTo>
                  <a:cubicBezTo>
                    <a:pt x="3752" y="21433"/>
                    <a:pt x="5114" y="20071"/>
                    <a:pt x="6786" y="20071"/>
                  </a:cubicBezTo>
                  <a:cubicBezTo>
                    <a:pt x="7718" y="20071"/>
                    <a:pt x="8567" y="20501"/>
                    <a:pt x="9117" y="21183"/>
                  </a:cubicBezTo>
                  <a:lnTo>
                    <a:pt x="8101" y="5724"/>
                  </a:lnTo>
                  <a:lnTo>
                    <a:pt x="4911" y="2259"/>
                  </a:lnTo>
                  <a:cubicBezTo>
                    <a:pt x="4625" y="1936"/>
                    <a:pt x="4541" y="1482"/>
                    <a:pt x="4708" y="1100"/>
                  </a:cubicBezTo>
                  <a:lnTo>
                    <a:pt x="5186" y="1"/>
                  </a:lnTo>
                  <a:close/>
                </a:path>
              </a:pathLst>
            </a:custGeom>
            <a:solidFill>
              <a:srgbClr val="787FF0"/>
            </a:solidFill>
            <a:ln w="9525" cap="flat" cmpd="sng">
              <a:solidFill>
                <a:srgbClr val="787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1532;p51">
              <a:extLst>
                <a:ext uri="{FF2B5EF4-FFF2-40B4-BE49-F238E27FC236}">
                  <a16:creationId xmlns:a16="http://schemas.microsoft.com/office/drawing/2014/main" id="{6C3226A0-8B94-4E6A-AB5B-238D411CFD21}"/>
                </a:ext>
              </a:extLst>
            </p:cNvPr>
            <p:cNvSpPr/>
            <p:nvPr/>
          </p:nvSpPr>
          <p:spPr>
            <a:xfrm>
              <a:off x="1066600" y="1859100"/>
              <a:ext cx="483275" cy="397575"/>
            </a:xfrm>
            <a:custGeom>
              <a:avLst/>
              <a:gdLst/>
              <a:ahLst/>
              <a:cxnLst/>
              <a:rect l="l" t="t" r="r" b="b"/>
              <a:pathLst>
                <a:path w="19331" h="15903" extrusionOk="0">
                  <a:moveTo>
                    <a:pt x="10166" y="1"/>
                  </a:moveTo>
                  <a:cubicBezTo>
                    <a:pt x="9591" y="1"/>
                    <a:pt x="8959" y="102"/>
                    <a:pt x="8244" y="342"/>
                  </a:cubicBezTo>
                  <a:cubicBezTo>
                    <a:pt x="7109" y="724"/>
                    <a:pt x="6141" y="1536"/>
                    <a:pt x="5663" y="2648"/>
                  </a:cubicBezTo>
                  <a:cubicBezTo>
                    <a:pt x="5592" y="2803"/>
                    <a:pt x="5544" y="2958"/>
                    <a:pt x="5496" y="3126"/>
                  </a:cubicBezTo>
                  <a:cubicBezTo>
                    <a:pt x="4265" y="3496"/>
                    <a:pt x="3357" y="4045"/>
                    <a:pt x="2701" y="4703"/>
                  </a:cubicBezTo>
                  <a:cubicBezTo>
                    <a:pt x="849" y="5587"/>
                    <a:pt x="1" y="7880"/>
                    <a:pt x="1004" y="9803"/>
                  </a:cubicBezTo>
                  <a:lnTo>
                    <a:pt x="1398" y="10652"/>
                  </a:lnTo>
                  <a:cubicBezTo>
                    <a:pt x="1817" y="12933"/>
                    <a:pt x="2832" y="14893"/>
                    <a:pt x="2999" y="15192"/>
                  </a:cubicBezTo>
                  <a:cubicBezTo>
                    <a:pt x="3286" y="14953"/>
                    <a:pt x="3656" y="14773"/>
                    <a:pt x="4074" y="14690"/>
                  </a:cubicBezTo>
                  <a:cubicBezTo>
                    <a:pt x="4102" y="14685"/>
                    <a:pt x="4130" y="14683"/>
                    <a:pt x="4157" y="14683"/>
                  </a:cubicBezTo>
                  <a:cubicBezTo>
                    <a:pt x="4343" y="14683"/>
                    <a:pt x="4515" y="14786"/>
                    <a:pt x="4588" y="14953"/>
                  </a:cubicBezTo>
                  <a:cubicBezTo>
                    <a:pt x="4768" y="15329"/>
                    <a:pt x="5089" y="15902"/>
                    <a:pt x="5411" y="15902"/>
                  </a:cubicBezTo>
                  <a:cubicBezTo>
                    <a:pt x="5559" y="15902"/>
                    <a:pt x="5707" y="15782"/>
                    <a:pt x="5842" y="15466"/>
                  </a:cubicBezTo>
                  <a:cubicBezTo>
                    <a:pt x="5879" y="15370"/>
                    <a:pt x="5950" y="14714"/>
                    <a:pt x="5974" y="14308"/>
                  </a:cubicBezTo>
                  <a:cubicBezTo>
                    <a:pt x="5986" y="14152"/>
                    <a:pt x="5986" y="14032"/>
                    <a:pt x="5986" y="14009"/>
                  </a:cubicBezTo>
                  <a:cubicBezTo>
                    <a:pt x="5926" y="13591"/>
                    <a:pt x="5855" y="13185"/>
                    <a:pt x="5794" y="12779"/>
                  </a:cubicBezTo>
                  <a:cubicBezTo>
                    <a:pt x="5663" y="11882"/>
                    <a:pt x="5388" y="10963"/>
                    <a:pt x="5496" y="10055"/>
                  </a:cubicBezTo>
                  <a:cubicBezTo>
                    <a:pt x="5508" y="9947"/>
                    <a:pt x="5532" y="9840"/>
                    <a:pt x="5555" y="9732"/>
                  </a:cubicBezTo>
                  <a:cubicBezTo>
                    <a:pt x="5555" y="9708"/>
                    <a:pt x="5568" y="9684"/>
                    <a:pt x="5568" y="9649"/>
                  </a:cubicBezTo>
                  <a:cubicBezTo>
                    <a:pt x="5603" y="9553"/>
                    <a:pt x="5627" y="9457"/>
                    <a:pt x="5663" y="9349"/>
                  </a:cubicBezTo>
                  <a:lnTo>
                    <a:pt x="5699" y="9278"/>
                  </a:lnTo>
                  <a:lnTo>
                    <a:pt x="5807" y="9063"/>
                  </a:lnTo>
                  <a:cubicBezTo>
                    <a:pt x="5818" y="9027"/>
                    <a:pt x="5842" y="8991"/>
                    <a:pt x="5855" y="8956"/>
                  </a:cubicBezTo>
                  <a:cubicBezTo>
                    <a:pt x="5902" y="8884"/>
                    <a:pt x="5950" y="8800"/>
                    <a:pt x="6009" y="8728"/>
                  </a:cubicBezTo>
                  <a:cubicBezTo>
                    <a:pt x="6033" y="8680"/>
                    <a:pt x="6057" y="8645"/>
                    <a:pt x="6081" y="8609"/>
                  </a:cubicBezTo>
                  <a:cubicBezTo>
                    <a:pt x="6117" y="8561"/>
                    <a:pt x="6165" y="8513"/>
                    <a:pt x="6201" y="8478"/>
                  </a:cubicBezTo>
                  <a:cubicBezTo>
                    <a:pt x="6225" y="8441"/>
                    <a:pt x="6261" y="8394"/>
                    <a:pt x="6296" y="8370"/>
                  </a:cubicBezTo>
                  <a:cubicBezTo>
                    <a:pt x="6535" y="8107"/>
                    <a:pt x="6822" y="7880"/>
                    <a:pt x="7132" y="7725"/>
                  </a:cubicBezTo>
                  <a:cubicBezTo>
                    <a:pt x="7455" y="7557"/>
                    <a:pt x="8184" y="7414"/>
                    <a:pt x="9056" y="7307"/>
                  </a:cubicBezTo>
                  <a:cubicBezTo>
                    <a:pt x="9343" y="7857"/>
                    <a:pt x="9808" y="8298"/>
                    <a:pt x="10370" y="8561"/>
                  </a:cubicBezTo>
                  <a:cubicBezTo>
                    <a:pt x="10477" y="8621"/>
                    <a:pt x="10597" y="8669"/>
                    <a:pt x="10716" y="8704"/>
                  </a:cubicBezTo>
                  <a:lnTo>
                    <a:pt x="10740" y="8704"/>
                  </a:lnTo>
                  <a:cubicBezTo>
                    <a:pt x="10848" y="8741"/>
                    <a:pt x="10968" y="8776"/>
                    <a:pt x="11087" y="8800"/>
                  </a:cubicBezTo>
                  <a:lnTo>
                    <a:pt x="11123" y="8800"/>
                  </a:lnTo>
                  <a:cubicBezTo>
                    <a:pt x="11242" y="8824"/>
                    <a:pt x="11362" y="8836"/>
                    <a:pt x="11481" y="8836"/>
                  </a:cubicBezTo>
                  <a:lnTo>
                    <a:pt x="11517" y="8836"/>
                  </a:lnTo>
                  <a:cubicBezTo>
                    <a:pt x="11566" y="8841"/>
                    <a:pt x="11617" y="8844"/>
                    <a:pt x="11669" y="8844"/>
                  </a:cubicBezTo>
                  <a:cubicBezTo>
                    <a:pt x="11744" y="8844"/>
                    <a:pt x="11822" y="8838"/>
                    <a:pt x="11900" y="8824"/>
                  </a:cubicBezTo>
                  <a:cubicBezTo>
                    <a:pt x="12449" y="8776"/>
                    <a:pt x="12938" y="8561"/>
                    <a:pt x="13345" y="8250"/>
                  </a:cubicBezTo>
                  <a:cubicBezTo>
                    <a:pt x="13984" y="8764"/>
                    <a:pt x="14779" y="9056"/>
                    <a:pt x="15641" y="9056"/>
                  </a:cubicBezTo>
                  <a:cubicBezTo>
                    <a:pt x="15763" y="9056"/>
                    <a:pt x="15885" y="9051"/>
                    <a:pt x="16009" y="9039"/>
                  </a:cubicBezTo>
                  <a:cubicBezTo>
                    <a:pt x="16105" y="9027"/>
                    <a:pt x="16212" y="9003"/>
                    <a:pt x="16320" y="8991"/>
                  </a:cubicBezTo>
                  <a:cubicBezTo>
                    <a:pt x="16392" y="8967"/>
                    <a:pt x="16475" y="8956"/>
                    <a:pt x="16546" y="8932"/>
                  </a:cubicBezTo>
                  <a:cubicBezTo>
                    <a:pt x="16893" y="8836"/>
                    <a:pt x="17228" y="8704"/>
                    <a:pt x="17515" y="8526"/>
                  </a:cubicBezTo>
                  <a:lnTo>
                    <a:pt x="17467" y="8263"/>
                  </a:lnTo>
                  <a:lnTo>
                    <a:pt x="17478" y="8263"/>
                  </a:lnTo>
                  <a:lnTo>
                    <a:pt x="17515" y="8526"/>
                  </a:lnTo>
                  <a:lnTo>
                    <a:pt x="17717" y="9625"/>
                  </a:lnTo>
                  <a:cubicBezTo>
                    <a:pt x="18123" y="9195"/>
                    <a:pt x="18601" y="8287"/>
                    <a:pt x="18781" y="7247"/>
                  </a:cubicBezTo>
                  <a:cubicBezTo>
                    <a:pt x="19151" y="6602"/>
                    <a:pt x="19330" y="5837"/>
                    <a:pt x="19246" y="5037"/>
                  </a:cubicBezTo>
                  <a:cubicBezTo>
                    <a:pt x="19056" y="3166"/>
                    <a:pt x="17470" y="1769"/>
                    <a:pt x="15628" y="1769"/>
                  </a:cubicBezTo>
                  <a:cubicBezTo>
                    <a:pt x="15505" y="1769"/>
                    <a:pt x="15381" y="1775"/>
                    <a:pt x="15256" y="1788"/>
                  </a:cubicBezTo>
                  <a:cubicBezTo>
                    <a:pt x="15089" y="1812"/>
                    <a:pt x="14922" y="1835"/>
                    <a:pt x="14767" y="1883"/>
                  </a:cubicBezTo>
                  <a:cubicBezTo>
                    <a:pt x="13226" y="1004"/>
                    <a:pt x="11974" y="1"/>
                    <a:pt x="10166" y="1"/>
                  </a:cubicBez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1533;p51">
              <a:extLst>
                <a:ext uri="{FF2B5EF4-FFF2-40B4-BE49-F238E27FC236}">
                  <a16:creationId xmlns:a16="http://schemas.microsoft.com/office/drawing/2014/main" id="{DACFA166-36E8-4C7D-BD68-23D43D5AB9D8}"/>
                </a:ext>
              </a:extLst>
            </p:cNvPr>
            <p:cNvSpPr/>
            <p:nvPr/>
          </p:nvSpPr>
          <p:spPr>
            <a:xfrm>
              <a:off x="1519675" y="2155850"/>
              <a:ext cx="2400" cy="11675"/>
            </a:xfrm>
            <a:custGeom>
              <a:avLst/>
              <a:gdLst/>
              <a:ahLst/>
              <a:cxnLst/>
              <a:rect l="l" t="t" r="r" b="b"/>
              <a:pathLst>
                <a:path w="96" h="467" extrusionOk="0">
                  <a:moveTo>
                    <a:pt x="0" y="1"/>
                  </a:moveTo>
                  <a:lnTo>
                    <a:pt x="96" y="466"/>
                  </a:lnTo>
                  <a:lnTo>
                    <a:pt x="13" y="12"/>
                  </a:lnTo>
                  <a:lnTo>
                    <a:pt x="0" y="1"/>
                  </a:ln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1534;p51">
              <a:extLst>
                <a:ext uri="{FF2B5EF4-FFF2-40B4-BE49-F238E27FC236}">
                  <a16:creationId xmlns:a16="http://schemas.microsoft.com/office/drawing/2014/main" id="{FD0EDBED-A2B1-4255-84A6-6C4547208356}"/>
                </a:ext>
              </a:extLst>
            </p:cNvPr>
            <p:cNvSpPr/>
            <p:nvPr/>
          </p:nvSpPr>
          <p:spPr>
            <a:xfrm>
              <a:off x="1503250" y="2065650"/>
              <a:ext cx="1225" cy="6600"/>
            </a:xfrm>
            <a:custGeom>
              <a:avLst/>
              <a:gdLst/>
              <a:ahLst/>
              <a:cxnLst/>
              <a:rect l="l" t="t" r="r" b="b"/>
              <a:pathLst>
                <a:path w="49" h="264" extrusionOk="0">
                  <a:moveTo>
                    <a:pt x="1" y="1"/>
                  </a:moveTo>
                  <a:lnTo>
                    <a:pt x="49" y="264"/>
                  </a:lnTo>
                  <a:lnTo>
                    <a:pt x="12" y="1"/>
                  </a:lnTo>
                  <a:close/>
                </a:path>
              </a:pathLst>
            </a:custGeom>
            <a:solidFill>
              <a:srgbClr val="E17460"/>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1535;p51">
              <a:extLst>
                <a:ext uri="{FF2B5EF4-FFF2-40B4-BE49-F238E27FC236}">
                  <a16:creationId xmlns:a16="http://schemas.microsoft.com/office/drawing/2014/main" id="{F8260457-41A4-42DB-9BE5-4911AD9E74DD}"/>
                </a:ext>
              </a:extLst>
            </p:cNvPr>
            <p:cNvSpPr/>
            <p:nvPr/>
          </p:nvSpPr>
          <p:spPr>
            <a:xfrm>
              <a:off x="1493975" y="2481075"/>
              <a:ext cx="4825" cy="2725"/>
            </a:xfrm>
            <a:custGeom>
              <a:avLst/>
              <a:gdLst/>
              <a:ahLst/>
              <a:cxnLst/>
              <a:rect l="l" t="t" r="r" b="b"/>
              <a:pathLst>
                <a:path w="193" h="109" extrusionOk="0">
                  <a:moveTo>
                    <a:pt x="192" y="1"/>
                  </a:moveTo>
                  <a:cubicBezTo>
                    <a:pt x="133" y="37"/>
                    <a:pt x="61" y="73"/>
                    <a:pt x="1" y="109"/>
                  </a:cubicBezTo>
                  <a:cubicBezTo>
                    <a:pt x="61" y="73"/>
                    <a:pt x="133" y="37"/>
                    <a:pt x="192" y="1"/>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1536;p51">
              <a:extLst>
                <a:ext uri="{FF2B5EF4-FFF2-40B4-BE49-F238E27FC236}">
                  <a16:creationId xmlns:a16="http://schemas.microsoft.com/office/drawing/2014/main" id="{1A7C8329-0873-4138-B68C-F16B1CA16AE9}"/>
                </a:ext>
              </a:extLst>
            </p:cNvPr>
            <p:cNvSpPr/>
            <p:nvPr/>
          </p:nvSpPr>
          <p:spPr>
            <a:xfrm>
              <a:off x="1503850" y="2473925"/>
              <a:ext cx="4800" cy="3600"/>
            </a:xfrm>
            <a:custGeom>
              <a:avLst/>
              <a:gdLst/>
              <a:ahLst/>
              <a:cxnLst/>
              <a:rect l="l" t="t" r="r" b="b"/>
              <a:pathLst>
                <a:path w="192" h="144" extrusionOk="0">
                  <a:moveTo>
                    <a:pt x="192" y="0"/>
                  </a:moveTo>
                  <a:cubicBezTo>
                    <a:pt x="132" y="48"/>
                    <a:pt x="72" y="96"/>
                    <a:pt x="1" y="144"/>
                  </a:cubicBezTo>
                  <a:cubicBezTo>
                    <a:pt x="72" y="96"/>
                    <a:pt x="132" y="48"/>
                    <a:pt x="192" y="0"/>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1537;p51">
              <a:extLst>
                <a:ext uri="{FF2B5EF4-FFF2-40B4-BE49-F238E27FC236}">
                  <a16:creationId xmlns:a16="http://schemas.microsoft.com/office/drawing/2014/main" id="{611C2DC0-FA26-4BBD-8DC3-1FECF2F24F5D}"/>
                </a:ext>
              </a:extLst>
            </p:cNvPr>
            <p:cNvSpPr/>
            <p:nvPr/>
          </p:nvSpPr>
          <p:spPr>
            <a:xfrm>
              <a:off x="1119175" y="2065350"/>
              <a:ext cx="446525" cy="434775"/>
            </a:xfrm>
            <a:custGeom>
              <a:avLst/>
              <a:gdLst/>
              <a:ahLst/>
              <a:cxnLst/>
              <a:rect l="l" t="t" r="r" b="b"/>
              <a:pathLst>
                <a:path w="17861" h="17391" extrusionOk="0">
                  <a:moveTo>
                    <a:pt x="14217" y="1491"/>
                  </a:moveTo>
                  <a:cubicBezTo>
                    <a:pt x="14646" y="1491"/>
                    <a:pt x="14992" y="1614"/>
                    <a:pt x="15173" y="1768"/>
                  </a:cubicBezTo>
                  <a:cubicBezTo>
                    <a:pt x="15423" y="1983"/>
                    <a:pt x="15399" y="2211"/>
                    <a:pt x="15232" y="2330"/>
                  </a:cubicBezTo>
                  <a:cubicBezTo>
                    <a:pt x="15077" y="2450"/>
                    <a:pt x="14826" y="2485"/>
                    <a:pt x="14599" y="2521"/>
                  </a:cubicBezTo>
                  <a:cubicBezTo>
                    <a:pt x="14360" y="2569"/>
                    <a:pt x="14121" y="2617"/>
                    <a:pt x="13918" y="2665"/>
                  </a:cubicBezTo>
                  <a:cubicBezTo>
                    <a:pt x="13715" y="2713"/>
                    <a:pt x="13476" y="2772"/>
                    <a:pt x="13249" y="2844"/>
                  </a:cubicBezTo>
                  <a:cubicBezTo>
                    <a:pt x="13065" y="2892"/>
                    <a:pt x="12872" y="2949"/>
                    <a:pt x="12698" y="2949"/>
                  </a:cubicBezTo>
                  <a:cubicBezTo>
                    <a:pt x="12657" y="2949"/>
                    <a:pt x="12618" y="2946"/>
                    <a:pt x="12580" y="2939"/>
                  </a:cubicBezTo>
                  <a:cubicBezTo>
                    <a:pt x="12389" y="2904"/>
                    <a:pt x="12269" y="2713"/>
                    <a:pt x="12412" y="2402"/>
                  </a:cubicBezTo>
                  <a:cubicBezTo>
                    <a:pt x="12556" y="2103"/>
                    <a:pt x="12998" y="1709"/>
                    <a:pt x="13679" y="1553"/>
                  </a:cubicBezTo>
                  <a:cubicBezTo>
                    <a:pt x="13867" y="1510"/>
                    <a:pt x="14049" y="1491"/>
                    <a:pt x="14217" y="1491"/>
                  </a:cubicBezTo>
                  <a:close/>
                  <a:moveTo>
                    <a:pt x="8782" y="2174"/>
                  </a:moveTo>
                  <a:cubicBezTo>
                    <a:pt x="9232" y="2174"/>
                    <a:pt x="9600" y="2291"/>
                    <a:pt x="9808" y="2437"/>
                  </a:cubicBezTo>
                  <a:cubicBezTo>
                    <a:pt x="10143" y="2676"/>
                    <a:pt x="10143" y="2952"/>
                    <a:pt x="9951" y="3106"/>
                  </a:cubicBezTo>
                  <a:cubicBezTo>
                    <a:pt x="9773" y="3262"/>
                    <a:pt x="9474" y="3321"/>
                    <a:pt x="9199" y="3393"/>
                  </a:cubicBezTo>
                  <a:cubicBezTo>
                    <a:pt x="8913" y="3453"/>
                    <a:pt x="8626" y="3525"/>
                    <a:pt x="8387" y="3597"/>
                  </a:cubicBezTo>
                  <a:cubicBezTo>
                    <a:pt x="8148" y="3668"/>
                    <a:pt x="7873" y="3764"/>
                    <a:pt x="7598" y="3860"/>
                  </a:cubicBezTo>
                  <a:cubicBezTo>
                    <a:pt x="7360" y="3942"/>
                    <a:pt x="7122" y="4034"/>
                    <a:pt x="6900" y="4034"/>
                  </a:cubicBezTo>
                  <a:cubicBezTo>
                    <a:pt x="6865" y="4034"/>
                    <a:pt x="6831" y="4031"/>
                    <a:pt x="6798" y="4027"/>
                  </a:cubicBezTo>
                  <a:cubicBezTo>
                    <a:pt x="6571" y="4003"/>
                    <a:pt x="6404" y="3775"/>
                    <a:pt x="6547" y="3406"/>
                  </a:cubicBezTo>
                  <a:cubicBezTo>
                    <a:pt x="6678" y="3035"/>
                    <a:pt x="7180" y="2533"/>
                    <a:pt x="7981" y="2294"/>
                  </a:cubicBezTo>
                  <a:cubicBezTo>
                    <a:pt x="8264" y="2209"/>
                    <a:pt x="8535" y="2174"/>
                    <a:pt x="8782" y="2174"/>
                  </a:cubicBezTo>
                  <a:close/>
                  <a:moveTo>
                    <a:pt x="14410" y="4791"/>
                  </a:moveTo>
                  <a:cubicBezTo>
                    <a:pt x="14461" y="4791"/>
                    <a:pt x="14512" y="4799"/>
                    <a:pt x="14563" y="4815"/>
                  </a:cubicBezTo>
                  <a:cubicBezTo>
                    <a:pt x="14826" y="4898"/>
                    <a:pt x="14969" y="5185"/>
                    <a:pt x="14886" y="5448"/>
                  </a:cubicBezTo>
                  <a:cubicBezTo>
                    <a:pt x="14862" y="5520"/>
                    <a:pt x="14826" y="5580"/>
                    <a:pt x="14766" y="5639"/>
                  </a:cubicBezTo>
                  <a:cubicBezTo>
                    <a:pt x="14838" y="5652"/>
                    <a:pt x="14921" y="5687"/>
                    <a:pt x="15005" y="5723"/>
                  </a:cubicBezTo>
                  <a:cubicBezTo>
                    <a:pt x="15053" y="5747"/>
                    <a:pt x="15077" y="5806"/>
                    <a:pt x="15053" y="5867"/>
                  </a:cubicBezTo>
                  <a:cubicBezTo>
                    <a:pt x="15036" y="5902"/>
                    <a:pt x="14999" y="5924"/>
                    <a:pt x="14957" y="5924"/>
                  </a:cubicBezTo>
                  <a:cubicBezTo>
                    <a:pt x="14942" y="5924"/>
                    <a:pt x="14926" y="5921"/>
                    <a:pt x="14910" y="5914"/>
                  </a:cubicBezTo>
                  <a:cubicBezTo>
                    <a:pt x="14774" y="5848"/>
                    <a:pt x="14658" y="5823"/>
                    <a:pt x="14561" y="5823"/>
                  </a:cubicBezTo>
                  <a:cubicBezTo>
                    <a:pt x="14292" y="5823"/>
                    <a:pt x="14169" y="6013"/>
                    <a:pt x="14169" y="6021"/>
                  </a:cubicBezTo>
                  <a:cubicBezTo>
                    <a:pt x="14145" y="6058"/>
                    <a:pt x="14109" y="6069"/>
                    <a:pt x="14073" y="6069"/>
                  </a:cubicBezTo>
                  <a:cubicBezTo>
                    <a:pt x="14061" y="6069"/>
                    <a:pt x="14037" y="6069"/>
                    <a:pt x="14026" y="6058"/>
                  </a:cubicBezTo>
                  <a:cubicBezTo>
                    <a:pt x="13966" y="6021"/>
                    <a:pt x="13954" y="5962"/>
                    <a:pt x="13989" y="5914"/>
                  </a:cubicBezTo>
                  <a:cubicBezTo>
                    <a:pt x="13989" y="5914"/>
                    <a:pt x="14050" y="5806"/>
                    <a:pt x="14181" y="5723"/>
                  </a:cubicBezTo>
                  <a:cubicBezTo>
                    <a:pt x="13966" y="5615"/>
                    <a:pt x="13870" y="5365"/>
                    <a:pt x="13942" y="5137"/>
                  </a:cubicBezTo>
                  <a:cubicBezTo>
                    <a:pt x="14009" y="4925"/>
                    <a:pt x="14201" y="4791"/>
                    <a:pt x="14410" y="4791"/>
                  </a:cubicBezTo>
                  <a:close/>
                  <a:moveTo>
                    <a:pt x="9439" y="5771"/>
                  </a:moveTo>
                  <a:cubicBezTo>
                    <a:pt x="9490" y="5771"/>
                    <a:pt x="9542" y="5779"/>
                    <a:pt x="9593" y="5795"/>
                  </a:cubicBezTo>
                  <a:cubicBezTo>
                    <a:pt x="9856" y="5878"/>
                    <a:pt x="9999" y="6165"/>
                    <a:pt x="9916" y="6428"/>
                  </a:cubicBezTo>
                  <a:cubicBezTo>
                    <a:pt x="9892" y="6512"/>
                    <a:pt x="9844" y="6571"/>
                    <a:pt x="9784" y="6631"/>
                  </a:cubicBezTo>
                  <a:cubicBezTo>
                    <a:pt x="9868" y="6655"/>
                    <a:pt x="9951" y="6679"/>
                    <a:pt x="10047" y="6727"/>
                  </a:cubicBezTo>
                  <a:cubicBezTo>
                    <a:pt x="10107" y="6751"/>
                    <a:pt x="10131" y="6810"/>
                    <a:pt x="10107" y="6870"/>
                  </a:cubicBezTo>
                  <a:cubicBezTo>
                    <a:pt x="10081" y="6905"/>
                    <a:pt x="10042" y="6927"/>
                    <a:pt x="10004" y="6927"/>
                  </a:cubicBezTo>
                  <a:cubicBezTo>
                    <a:pt x="9990" y="6927"/>
                    <a:pt x="9977" y="6924"/>
                    <a:pt x="9964" y="6918"/>
                  </a:cubicBezTo>
                  <a:cubicBezTo>
                    <a:pt x="9821" y="6851"/>
                    <a:pt x="9700" y="6827"/>
                    <a:pt x="9598" y="6827"/>
                  </a:cubicBezTo>
                  <a:cubicBezTo>
                    <a:pt x="9315" y="6827"/>
                    <a:pt x="9184" y="7016"/>
                    <a:pt x="9175" y="7025"/>
                  </a:cubicBezTo>
                  <a:cubicBezTo>
                    <a:pt x="9163" y="7061"/>
                    <a:pt x="9128" y="7085"/>
                    <a:pt x="9091" y="7085"/>
                  </a:cubicBezTo>
                  <a:cubicBezTo>
                    <a:pt x="9067" y="7085"/>
                    <a:pt x="9044" y="7073"/>
                    <a:pt x="9032" y="7061"/>
                  </a:cubicBezTo>
                  <a:cubicBezTo>
                    <a:pt x="8984" y="7037"/>
                    <a:pt x="8972" y="6966"/>
                    <a:pt x="8996" y="6918"/>
                  </a:cubicBezTo>
                  <a:cubicBezTo>
                    <a:pt x="8996" y="6918"/>
                    <a:pt x="9067" y="6810"/>
                    <a:pt x="9211" y="6714"/>
                  </a:cubicBezTo>
                  <a:cubicBezTo>
                    <a:pt x="8996" y="6607"/>
                    <a:pt x="8889" y="6356"/>
                    <a:pt x="8960" y="6117"/>
                  </a:cubicBezTo>
                  <a:cubicBezTo>
                    <a:pt x="9027" y="5905"/>
                    <a:pt x="9227" y="5771"/>
                    <a:pt x="9439" y="5771"/>
                  </a:cubicBezTo>
                  <a:close/>
                  <a:moveTo>
                    <a:pt x="11383" y="3964"/>
                  </a:moveTo>
                  <a:cubicBezTo>
                    <a:pt x="11433" y="3964"/>
                    <a:pt x="11472" y="3998"/>
                    <a:pt x="11493" y="4051"/>
                  </a:cubicBezTo>
                  <a:lnTo>
                    <a:pt x="11839" y="5496"/>
                  </a:lnTo>
                  <a:cubicBezTo>
                    <a:pt x="11899" y="5759"/>
                    <a:pt x="12054" y="5997"/>
                    <a:pt x="12269" y="6141"/>
                  </a:cubicBezTo>
                  <a:cubicBezTo>
                    <a:pt x="12415" y="6244"/>
                    <a:pt x="12586" y="6298"/>
                    <a:pt x="12755" y="6298"/>
                  </a:cubicBezTo>
                  <a:cubicBezTo>
                    <a:pt x="12821" y="6298"/>
                    <a:pt x="12887" y="6289"/>
                    <a:pt x="12951" y="6273"/>
                  </a:cubicBezTo>
                  <a:cubicBezTo>
                    <a:pt x="12998" y="6262"/>
                    <a:pt x="13047" y="6257"/>
                    <a:pt x="13094" y="6257"/>
                  </a:cubicBezTo>
                  <a:cubicBezTo>
                    <a:pt x="13415" y="6257"/>
                    <a:pt x="13715" y="6494"/>
                    <a:pt x="13798" y="6858"/>
                  </a:cubicBezTo>
                  <a:lnTo>
                    <a:pt x="13822" y="6953"/>
                  </a:lnTo>
                  <a:cubicBezTo>
                    <a:pt x="14026" y="7778"/>
                    <a:pt x="13583" y="8590"/>
                    <a:pt x="12855" y="8769"/>
                  </a:cubicBezTo>
                  <a:lnTo>
                    <a:pt x="11911" y="8997"/>
                  </a:lnTo>
                  <a:cubicBezTo>
                    <a:pt x="11899" y="9008"/>
                    <a:pt x="11887" y="9008"/>
                    <a:pt x="11875" y="9008"/>
                  </a:cubicBezTo>
                  <a:cubicBezTo>
                    <a:pt x="11828" y="9008"/>
                    <a:pt x="11791" y="8973"/>
                    <a:pt x="11780" y="8925"/>
                  </a:cubicBezTo>
                  <a:cubicBezTo>
                    <a:pt x="11767" y="8865"/>
                    <a:pt x="11804" y="8805"/>
                    <a:pt x="11851" y="8793"/>
                  </a:cubicBezTo>
                  <a:lnTo>
                    <a:pt x="12795" y="8566"/>
                  </a:lnTo>
                  <a:cubicBezTo>
                    <a:pt x="13428" y="8411"/>
                    <a:pt x="13787" y="7706"/>
                    <a:pt x="13620" y="7001"/>
                  </a:cubicBezTo>
                  <a:lnTo>
                    <a:pt x="13596" y="6905"/>
                  </a:lnTo>
                  <a:cubicBezTo>
                    <a:pt x="13534" y="6650"/>
                    <a:pt x="13332" y="6473"/>
                    <a:pt x="13110" y="6473"/>
                  </a:cubicBezTo>
                  <a:cubicBezTo>
                    <a:pt x="13073" y="6473"/>
                    <a:pt x="13036" y="6478"/>
                    <a:pt x="12998" y="6488"/>
                  </a:cubicBezTo>
                  <a:cubicBezTo>
                    <a:pt x="12927" y="6503"/>
                    <a:pt x="12854" y="6510"/>
                    <a:pt x="12781" y="6510"/>
                  </a:cubicBezTo>
                  <a:cubicBezTo>
                    <a:pt x="12560" y="6510"/>
                    <a:pt x="12338" y="6443"/>
                    <a:pt x="12150" y="6308"/>
                  </a:cubicBezTo>
                  <a:cubicBezTo>
                    <a:pt x="11887" y="6141"/>
                    <a:pt x="11708" y="5867"/>
                    <a:pt x="11624" y="5544"/>
                  </a:cubicBezTo>
                  <a:lnTo>
                    <a:pt x="11278" y="4098"/>
                  </a:lnTo>
                  <a:cubicBezTo>
                    <a:pt x="11266" y="4038"/>
                    <a:pt x="11302" y="3979"/>
                    <a:pt x="11361" y="3967"/>
                  </a:cubicBezTo>
                  <a:cubicBezTo>
                    <a:pt x="11369" y="3965"/>
                    <a:pt x="11376" y="3964"/>
                    <a:pt x="11383" y="3964"/>
                  </a:cubicBezTo>
                  <a:close/>
                  <a:moveTo>
                    <a:pt x="1991" y="7845"/>
                  </a:moveTo>
                  <a:cubicBezTo>
                    <a:pt x="2033" y="7845"/>
                    <a:pt x="2074" y="7866"/>
                    <a:pt x="2103" y="7909"/>
                  </a:cubicBezTo>
                  <a:lnTo>
                    <a:pt x="3035" y="9212"/>
                  </a:lnTo>
                  <a:lnTo>
                    <a:pt x="2175" y="9809"/>
                  </a:lnTo>
                  <a:cubicBezTo>
                    <a:pt x="2151" y="9833"/>
                    <a:pt x="2114" y="9833"/>
                    <a:pt x="2091" y="9833"/>
                  </a:cubicBezTo>
                  <a:cubicBezTo>
                    <a:pt x="2043" y="9833"/>
                    <a:pt x="1995" y="9809"/>
                    <a:pt x="1971" y="9773"/>
                  </a:cubicBezTo>
                  <a:cubicBezTo>
                    <a:pt x="1923" y="9713"/>
                    <a:pt x="1947" y="9618"/>
                    <a:pt x="2007" y="9581"/>
                  </a:cubicBezTo>
                  <a:lnTo>
                    <a:pt x="2640" y="9140"/>
                  </a:lnTo>
                  <a:lnTo>
                    <a:pt x="1876" y="8076"/>
                  </a:lnTo>
                  <a:cubicBezTo>
                    <a:pt x="1828" y="8005"/>
                    <a:pt x="1840" y="7921"/>
                    <a:pt x="1912" y="7874"/>
                  </a:cubicBezTo>
                  <a:cubicBezTo>
                    <a:pt x="1936" y="7854"/>
                    <a:pt x="1964" y="7845"/>
                    <a:pt x="1991" y="7845"/>
                  </a:cubicBezTo>
                  <a:close/>
                  <a:moveTo>
                    <a:pt x="9440" y="9406"/>
                  </a:moveTo>
                  <a:cubicBezTo>
                    <a:pt x="9470" y="9406"/>
                    <a:pt x="9501" y="9409"/>
                    <a:pt x="9534" y="9414"/>
                  </a:cubicBezTo>
                  <a:cubicBezTo>
                    <a:pt x="9534" y="9414"/>
                    <a:pt x="10692" y="9857"/>
                    <a:pt x="11815" y="9988"/>
                  </a:cubicBezTo>
                  <a:cubicBezTo>
                    <a:pt x="12891" y="10114"/>
                    <a:pt x="12355" y="11490"/>
                    <a:pt x="10806" y="11490"/>
                  </a:cubicBezTo>
                  <a:cubicBezTo>
                    <a:pt x="10738" y="11490"/>
                    <a:pt x="10668" y="11487"/>
                    <a:pt x="10597" y="11481"/>
                  </a:cubicBezTo>
                  <a:cubicBezTo>
                    <a:pt x="8949" y="11366"/>
                    <a:pt x="8635" y="9406"/>
                    <a:pt x="9440" y="9406"/>
                  </a:cubicBezTo>
                  <a:close/>
                  <a:moveTo>
                    <a:pt x="13825" y="13390"/>
                  </a:moveTo>
                  <a:cubicBezTo>
                    <a:pt x="13949" y="13390"/>
                    <a:pt x="14081" y="13408"/>
                    <a:pt x="14217" y="13452"/>
                  </a:cubicBezTo>
                  <a:cubicBezTo>
                    <a:pt x="14300" y="13476"/>
                    <a:pt x="14336" y="13560"/>
                    <a:pt x="14312" y="13632"/>
                  </a:cubicBezTo>
                  <a:cubicBezTo>
                    <a:pt x="14293" y="13698"/>
                    <a:pt x="14236" y="13735"/>
                    <a:pt x="14177" y="13735"/>
                  </a:cubicBezTo>
                  <a:cubicBezTo>
                    <a:pt x="14162" y="13735"/>
                    <a:pt x="14147" y="13732"/>
                    <a:pt x="14133" y="13727"/>
                  </a:cubicBezTo>
                  <a:cubicBezTo>
                    <a:pt x="14016" y="13687"/>
                    <a:pt x="13905" y="13670"/>
                    <a:pt x="13803" y="13670"/>
                  </a:cubicBezTo>
                  <a:cubicBezTo>
                    <a:pt x="13299" y="13670"/>
                    <a:pt x="12982" y="14077"/>
                    <a:pt x="12962" y="14097"/>
                  </a:cubicBezTo>
                  <a:cubicBezTo>
                    <a:pt x="12938" y="14134"/>
                    <a:pt x="12903" y="14157"/>
                    <a:pt x="12855" y="14157"/>
                  </a:cubicBezTo>
                  <a:cubicBezTo>
                    <a:pt x="12819" y="14157"/>
                    <a:pt x="12795" y="14145"/>
                    <a:pt x="12771" y="14121"/>
                  </a:cubicBezTo>
                  <a:cubicBezTo>
                    <a:pt x="12712" y="14073"/>
                    <a:pt x="12699" y="13990"/>
                    <a:pt x="12747" y="13930"/>
                  </a:cubicBezTo>
                  <a:cubicBezTo>
                    <a:pt x="12901" y="13718"/>
                    <a:pt x="13304" y="13390"/>
                    <a:pt x="13825" y="13390"/>
                  </a:cubicBezTo>
                  <a:close/>
                  <a:moveTo>
                    <a:pt x="11242" y="0"/>
                  </a:moveTo>
                  <a:cubicBezTo>
                    <a:pt x="10835" y="311"/>
                    <a:pt x="10346" y="526"/>
                    <a:pt x="9797" y="574"/>
                  </a:cubicBezTo>
                  <a:cubicBezTo>
                    <a:pt x="9719" y="588"/>
                    <a:pt x="9641" y="594"/>
                    <a:pt x="9566" y="594"/>
                  </a:cubicBezTo>
                  <a:cubicBezTo>
                    <a:pt x="9514" y="594"/>
                    <a:pt x="9463" y="591"/>
                    <a:pt x="9414" y="586"/>
                  </a:cubicBezTo>
                  <a:lnTo>
                    <a:pt x="9378" y="586"/>
                  </a:lnTo>
                  <a:cubicBezTo>
                    <a:pt x="9259" y="586"/>
                    <a:pt x="9139" y="574"/>
                    <a:pt x="9020" y="550"/>
                  </a:cubicBezTo>
                  <a:lnTo>
                    <a:pt x="8984" y="550"/>
                  </a:lnTo>
                  <a:cubicBezTo>
                    <a:pt x="8865" y="526"/>
                    <a:pt x="8745" y="491"/>
                    <a:pt x="8637" y="454"/>
                  </a:cubicBezTo>
                  <a:lnTo>
                    <a:pt x="8613" y="454"/>
                  </a:lnTo>
                  <a:cubicBezTo>
                    <a:pt x="8494" y="419"/>
                    <a:pt x="8374" y="371"/>
                    <a:pt x="8267" y="311"/>
                  </a:cubicBezTo>
                  <a:cubicBezTo>
                    <a:pt x="7600" y="407"/>
                    <a:pt x="7007" y="448"/>
                    <a:pt x="6481" y="448"/>
                  </a:cubicBezTo>
                  <a:cubicBezTo>
                    <a:pt x="5500" y="448"/>
                    <a:pt x="4753" y="306"/>
                    <a:pt x="4193" y="120"/>
                  </a:cubicBezTo>
                  <a:cubicBezTo>
                    <a:pt x="4158" y="144"/>
                    <a:pt x="4122" y="191"/>
                    <a:pt x="4098" y="228"/>
                  </a:cubicBezTo>
                  <a:cubicBezTo>
                    <a:pt x="4062" y="263"/>
                    <a:pt x="4014" y="311"/>
                    <a:pt x="3978" y="359"/>
                  </a:cubicBezTo>
                  <a:cubicBezTo>
                    <a:pt x="3954" y="395"/>
                    <a:pt x="3930" y="430"/>
                    <a:pt x="3906" y="478"/>
                  </a:cubicBezTo>
                  <a:cubicBezTo>
                    <a:pt x="3847" y="550"/>
                    <a:pt x="3799" y="634"/>
                    <a:pt x="3752" y="706"/>
                  </a:cubicBezTo>
                  <a:cubicBezTo>
                    <a:pt x="3739" y="741"/>
                    <a:pt x="3715" y="777"/>
                    <a:pt x="3704" y="813"/>
                  </a:cubicBezTo>
                  <a:lnTo>
                    <a:pt x="3596" y="1028"/>
                  </a:lnTo>
                  <a:lnTo>
                    <a:pt x="3560" y="1099"/>
                  </a:lnTo>
                  <a:cubicBezTo>
                    <a:pt x="3524" y="1207"/>
                    <a:pt x="3500" y="1303"/>
                    <a:pt x="3465" y="1399"/>
                  </a:cubicBezTo>
                  <a:cubicBezTo>
                    <a:pt x="3465" y="1434"/>
                    <a:pt x="3452" y="1458"/>
                    <a:pt x="3452" y="1482"/>
                  </a:cubicBezTo>
                  <a:cubicBezTo>
                    <a:pt x="3429" y="1590"/>
                    <a:pt x="3405" y="1697"/>
                    <a:pt x="3393" y="1805"/>
                  </a:cubicBezTo>
                  <a:cubicBezTo>
                    <a:pt x="3285" y="2713"/>
                    <a:pt x="3560" y="3632"/>
                    <a:pt x="3691" y="4529"/>
                  </a:cubicBezTo>
                  <a:cubicBezTo>
                    <a:pt x="3752" y="4935"/>
                    <a:pt x="3823" y="5341"/>
                    <a:pt x="3883" y="5759"/>
                  </a:cubicBezTo>
                  <a:cubicBezTo>
                    <a:pt x="3883" y="5795"/>
                    <a:pt x="3883" y="5914"/>
                    <a:pt x="3871" y="6058"/>
                  </a:cubicBezTo>
                  <a:cubicBezTo>
                    <a:pt x="3847" y="6559"/>
                    <a:pt x="3752" y="7503"/>
                    <a:pt x="3704" y="7611"/>
                  </a:cubicBezTo>
                  <a:cubicBezTo>
                    <a:pt x="3604" y="7851"/>
                    <a:pt x="3387" y="7936"/>
                    <a:pt x="3128" y="7936"/>
                  </a:cubicBezTo>
                  <a:cubicBezTo>
                    <a:pt x="2483" y="7936"/>
                    <a:pt x="1577" y="7407"/>
                    <a:pt x="1577" y="7407"/>
                  </a:cubicBezTo>
                  <a:cubicBezTo>
                    <a:pt x="1577" y="7407"/>
                    <a:pt x="1112" y="6986"/>
                    <a:pt x="943" y="6986"/>
                  </a:cubicBezTo>
                  <a:cubicBezTo>
                    <a:pt x="935" y="6986"/>
                    <a:pt x="927" y="6987"/>
                    <a:pt x="920" y="6990"/>
                  </a:cubicBezTo>
                  <a:cubicBezTo>
                    <a:pt x="920" y="6990"/>
                    <a:pt x="908" y="6977"/>
                    <a:pt x="896" y="6942"/>
                  </a:cubicBezTo>
                  <a:cubicBezTo>
                    <a:pt x="263" y="7491"/>
                    <a:pt x="0" y="8375"/>
                    <a:pt x="299" y="9271"/>
                  </a:cubicBezTo>
                  <a:lnTo>
                    <a:pt x="407" y="9581"/>
                  </a:lnTo>
                  <a:cubicBezTo>
                    <a:pt x="751" y="10618"/>
                    <a:pt x="1720" y="11296"/>
                    <a:pt x="2781" y="11296"/>
                  </a:cubicBezTo>
                  <a:cubicBezTo>
                    <a:pt x="2932" y="11296"/>
                    <a:pt x="3084" y="11282"/>
                    <a:pt x="3237" y="11254"/>
                  </a:cubicBezTo>
                  <a:lnTo>
                    <a:pt x="4074" y="11099"/>
                  </a:lnTo>
                  <a:lnTo>
                    <a:pt x="4504" y="13417"/>
                  </a:lnTo>
                  <a:cubicBezTo>
                    <a:pt x="4928" y="15753"/>
                    <a:pt x="6967" y="17390"/>
                    <a:pt x="9261" y="17390"/>
                  </a:cubicBezTo>
                  <a:cubicBezTo>
                    <a:pt x="9548" y="17390"/>
                    <a:pt x="9839" y="17365"/>
                    <a:pt x="10131" y="17311"/>
                  </a:cubicBezTo>
                  <a:lnTo>
                    <a:pt x="13488" y="16690"/>
                  </a:lnTo>
                  <a:cubicBezTo>
                    <a:pt x="16116" y="16212"/>
                    <a:pt x="17860" y="13691"/>
                    <a:pt x="17382" y="11063"/>
                  </a:cubicBezTo>
                  <a:lnTo>
                    <a:pt x="16116" y="4086"/>
                  </a:lnTo>
                  <a:lnTo>
                    <a:pt x="15614" y="1375"/>
                  </a:lnTo>
                  <a:cubicBezTo>
                    <a:pt x="15452" y="1558"/>
                    <a:pt x="15298" y="1663"/>
                    <a:pt x="15177" y="1663"/>
                  </a:cubicBezTo>
                  <a:cubicBezTo>
                    <a:pt x="15093" y="1663"/>
                    <a:pt x="15025" y="1613"/>
                    <a:pt x="14981" y="1506"/>
                  </a:cubicBezTo>
                  <a:cubicBezTo>
                    <a:pt x="14897" y="1279"/>
                    <a:pt x="14682" y="956"/>
                    <a:pt x="14443" y="682"/>
                  </a:cubicBezTo>
                  <a:cubicBezTo>
                    <a:pt x="14372" y="706"/>
                    <a:pt x="14289" y="717"/>
                    <a:pt x="14217" y="741"/>
                  </a:cubicBezTo>
                  <a:cubicBezTo>
                    <a:pt x="14109" y="753"/>
                    <a:pt x="14002" y="777"/>
                    <a:pt x="13906" y="789"/>
                  </a:cubicBezTo>
                  <a:cubicBezTo>
                    <a:pt x="13782" y="801"/>
                    <a:pt x="13660" y="806"/>
                    <a:pt x="13538" y="806"/>
                  </a:cubicBezTo>
                  <a:cubicBezTo>
                    <a:pt x="12676" y="806"/>
                    <a:pt x="11881" y="514"/>
                    <a:pt x="11242" y="0"/>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1538;p51">
              <a:extLst>
                <a:ext uri="{FF2B5EF4-FFF2-40B4-BE49-F238E27FC236}">
                  <a16:creationId xmlns:a16="http://schemas.microsoft.com/office/drawing/2014/main" id="{65D1F0CF-7FEF-486C-B9DF-CF7BAB76FB29}"/>
                </a:ext>
              </a:extLst>
            </p:cNvPr>
            <p:cNvSpPr/>
            <p:nvPr/>
          </p:nvSpPr>
          <p:spPr>
            <a:xfrm>
              <a:off x="1509525" y="2099700"/>
              <a:ext cx="10175" cy="56175"/>
            </a:xfrm>
            <a:custGeom>
              <a:avLst/>
              <a:gdLst/>
              <a:ahLst/>
              <a:cxnLst/>
              <a:rect l="l" t="t" r="r" b="b"/>
              <a:pathLst>
                <a:path w="407" h="2247" extrusionOk="0">
                  <a:moveTo>
                    <a:pt x="406" y="2247"/>
                  </a:moveTo>
                  <a:lnTo>
                    <a:pt x="0" y="1"/>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1539;p51">
              <a:extLst>
                <a:ext uri="{FF2B5EF4-FFF2-40B4-BE49-F238E27FC236}">
                  <a16:creationId xmlns:a16="http://schemas.microsoft.com/office/drawing/2014/main" id="{4EB4CA17-DC3D-41A9-9D12-FE7255278476}"/>
                </a:ext>
              </a:extLst>
            </p:cNvPr>
            <p:cNvSpPr/>
            <p:nvPr/>
          </p:nvSpPr>
          <p:spPr>
            <a:xfrm>
              <a:off x="1483225" y="2487050"/>
              <a:ext cx="5125" cy="2125"/>
            </a:xfrm>
            <a:custGeom>
              <a:avLst/>
              <a:gdLst/>
              <a:ahLst/>
              <a:cxnLst/>
              <a:rect l="l" t="t" r="r" b="b"/>
              <a:pathLst>
                <a:path w="205" h="85" extrusionOk="0">
                  <a:moveTo>
                    <a:pt x="204" y="1"/>
                  </a:moveTo>
                  <a:cubicBezTo>
                    <a:pt x="133" y="25"/>
                    <a:pt x="73" y="61"/>
                    <a:pt x="1" y="85"/>
                  </a:cubicBezTo>
                  <a:cubicBezTo>
                    <a:pt x="73" y="61"/>
                    <a:pt x="133" y="25"/>
                    <a:pt x="204" y="1"/>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1540;p51">
              <a:extLst>
                <a:ext uri="{FF2B5EF4-FFF2-40B4-BE49-F238E27FC236}">
                  <a16:creationId xmlns:a16="http://schemas.microsoft.com/office/drawing/2014/main" id="{E9F5F3C6-0DF4-44A9-A792-4643297D6DAC}"/>
                </a:ext>
              </a:extLst>
            </p:cNvPr>
            <p:cNvSpPr/>
            <p:nvPr/>
          </p:nvSpPr>
          <p:spPr>
            <a:xfrm>
              <a:off x="1421100" y="2496025"/>
              <a:ext cx="45750" cy="66625"/>
            </a:xfrm>
            <a:custGeom>
              <a:avLst/>
              <a:gdLst/>
              <a:ahLst/>
              <a:cxnLst/>
              <a:rect l="l" t="t" r="r" b="b"/>
              <a:pathLst>
                <a:path w="1830" h="2665" extrusionOk="0">
                  <a:moveTo>
                    <a:pt x="1781" y="0"/>
                  </a:moveTo>
                  <a:cubicBezTo>
                    <a:pt x="1614" y="48"/>
                    <a:pt x="1458" y="84"/>
                    <a:pt x="1291" y="108"/>
                  </a:cubicBezTo>
                  <a:lnTo>
                    <a:pt x="1148" y="144"/>
                  </a:lnTo>
                  <a:cubicBezTo>
                    <a:pt x="1160" y="180"/>
                    <a:pt x="1172" y="228"/>
                    <a:pt x="1184" y="263"/>
                  </a:cubicBezTo>
                  <a:cubicBezTo>
                    <a:pt x="1351" y="1183"/>
                    <a:pt x="861" y="2103"/>
                    <a:pt x="1" y="2665"/>
                  </a:cubicBezTo>
                  <a:lnTo>
                    <a:pt x="1017" y="2581"/>
                  </a:lnTo>
                  <a:lnTo>
                    <a:pt x="1829" y="1637"/>
                  </a:lnTo>
                  <a:lnTo>
                    <a:pt x="1781" y="0"/>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1541;p51">
              <a:extLst>
                <a:ext uri="{FF2B5EF4-FFF2-40B4-BE49-F238E27FC236}">
                  <a16:creationId xmlns:a16="http://schemas.microsoft.com/office/drawing/2014/main" id="{7DD6E9BB-578D-4E4B-B109-F9E8AF8F1E44}"/>
                </a:ext>
              </a:extLst>
            </p:cNvPr>
            <p:cNvSpPr/>
            <p:nvPr/>
          </p:nvSpPr>
          <p:spPr>
            <a:xfrm>
              <a:off x="1200100" y="2346675"/>
              <a:ext cx="140100" cy="228825"/>
            </a:xfrm>
            <a:custGeom>
              <a:avLst/>
              <a:gdLst/>
              <a:ahLst/>
              <a:cxnLst/>
              <a:rect l="l" t="t" r="r" b="b"/>
              <a:pathLst>
                <a:path w="5604" h="9153" extrusionOk="0">
                  <a:moveTo>
                    <a:pt x="0" y="1"/>
                  </a:moveTo>
                  <a:lnTo>
                    <a:pt x="144" y="785"/>
                  </a:lnTo>
                  <a:lnTo>
                    <a:pt x="144" y="778"/>
                  </a:lnTo>
                  <a:lnTo>
                    <a:pt x="0" y="1"/>
                  </a:lnTo>
                  <a:close/>
                  <a:moveTo>
                    <a:pt x="144" y="785"/>
                  </a:moveTo>
                  <a:lnTo>
                    <a:pt x="359" y="6990"/>
                  </a:lnTo>
                  <a:lnTo>
                    <a:pt x="3262" y="9152"/>
                  </a:lnTo>
                  <a:lnTo>
                    <a:pt x="5604" y="8937"/>
                  </a:lnTo>
                  <a:cubicBezTo>
                    <a:pt x="4887" y="8615"/>
                    <a:pt x="4361" y="8042"/>
                    <a:pt x="4230" y="7301"/>
                  </a:cubicBezTo>
                  <a:cubicBezTo>
                    <a:pt x="4182" y="7097"/>
                    <a:pt x="4182" y="6882"/>
                    <a:pt x="4206" y="6680"/>
                  </a:cubicBezTo>
                  <a:cubicBezTo>
                    <a:pt x="2354" y="6202"/>
                    <a:pt x="849" y="4696"/>
                    <a:pt x="491" y="2677"/>
                  </a:cubicBezTo>
                  <a:lnTo>
                    <a:pt x="144" y="785"/>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1542;p51">
              <a:extLst>
                <a:ext uri="{FF2B5EF4-FFF2-40B4-BE49-F238E27FC236}">
                  <a16:creationId xmlns:a16="http://schemas.microsoft.com/office/drawing/2014/main" id="{3B943C7F-D38B-42C3-89D0-19F1BDBCC008}"/>
                </a:ext>
              </a:extLst>
            </p:cNvPr>
            <p:cNvSpPr/>
            <p:nvPr/>
          </p:nvSpPr>
          <p:spPr>
            <a:xfrm>
              <a:off x="1472200" y="2492150"/>
              <a:ext cx="5075" cy="1500"/>
            </a:xfrm>
            <a:custGeom>
              <a:avLst/>
              <a:gdLst/>
              <a:ahLst/>
              <a:cxnLst/>
              <a:rect l="l" t="t" r="r" b="b"/>
              <a:pathLst>
                <a:path w="203" h="60" extrusionOk="0">
                  <a:moveTo>
                    <a:pt x="203" y="0"/>
                  </a:moveTo>
                  <a:cubicBezTo>
                    <a:pt x="131" y="24"/>
                    <a:pt x="60" y="36"/>
                    <a:pt x="0" y="60"/>
                  </a:cubicBezTo>
                  <a:cubicBezTo>
                    <a:pt x="60" y="36"/>
                    <a:pt x="131" y="24"/>
                    <a:pt x="203" y="0"/>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1543;p51">
              <a:extLst>
                <a:ext uri="{FF2B5EF4-FFF2-40B4-BE49-F238E27FC236}">
                  <a16:creationId xmlns:a16="http://schemas.microsoft.com/office/drawing/2014/main" id="{74AE2848-A315-4D56-96E8-AD1A931B41D8}"/>
                </a:ext>
              </a:extLst>
            </p:cNvPr>
            <p:cNvSpPr/>
            <p:nvPr/>
          </p:nvSpPr>
          <p:spPr>
            <a:xfrm>
              <a:off x="1554625" y="2393600"/>
              <a:ext cx="1225" cy="6575"/>
            </a:xfrm>
            <a:custGeom>
              <a:avLst/>
              <a:gdLst/>
              <a:ahLst/>
              <a:cxnLst/>
              <a:rect l="l" t="t" r="r" b="b"/>
              <a:pathLst>
                <a:path w="49" h="263" extrusionOk="0">
                  <a:moveTo>
                    <a:pt x="48" y="0"/>
                  </a:moveTo>
                  <a:cubicBezTo>
                    <a:pt x="36" y="83"/>
                    <a:pt x="24" y="179"/>
                    <a:pt x="1" y="263"/>
                  </a:cubicBezTo>
                  <a:cubicBezTo>
                    <a:pt x="24" y="179"/>
                    <a:pt x="36" y="83"/>
                    <a:pt x="48" y="0"/>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1544;p51">
              <a:extLst>
                <a:ext uri="{FF2B5EF4-FFF2-40B4-BE49-F238E27FC236}">
                  <a16:creationId xmlns:a16="http://schemas.microsoft.com/office/drawing/2014/main" id="{8A02D960-B6A4-4A28-BD65-9E3A2B0A5156}"/>
                </a:ext>
              </a:extLst>
            </p:cNvPr>
            <p:cNvSpPr/>
            <p:nvPr/>
          </p:nvSpPr>
          <p:spPr>
            <a:xfrm>
              <a:off x="1529550" y="2448550"/>
              <a:ext cx="3600" cy="4475"/>
            </a:xfrm>
            <a:custGeom>
              <a:avLst/>
              <a:gdLst/>
              <a:ahLst/>
              <a:cxnLst/>
              <a:rect l="l" t="t" r="r" b="b"/>
              <a:pathLst>
                <a:path w="144" h="179" extrusionOk="0">
                  <a:moveTo>
                    <a:pt x="143" y="0"/>
                  </a:moveTo>
                  <a:lnTo>
                    <a:pt x="0" y="179"/>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1545;p51">
              <a:extLst>
                <a:ext uri="{FF2B5EF4-FFF2-40B4-BE49-F238E27FC236}">
                  <a16:creationId xmlns:a16="http://schemas.microsoft.com/office/drawing/2014/main" id="{CB01A39A-6E66-42EE-9FF7-5A2A2CBE4750}"/>
                </a:ext>
              </a:extLst>
            </p:cNvPr>
            <p:cNvSpPr/>
            <p:nvPr/>
          </p:nvSpPr>
          <p:spPr>
            <a:xfrm>
              <a:off x="1542375" y="2427925"/>
              <a:ext cx="3000" cy="5700"/>
            </a:xfrm>
            <a:custGeom>
              <a:avLst/>
              <a:gdLst/>
              <a:ahLst/>
              <a:cxnLst/>
              <a:rect l="l" t="t" r="r" b="b"/>
              <a:pathLst>
                <a:path w="120" h="228" extrusionOk="0">
                  <a:moveTo>
                    <a:pt x="120" y="0"/>
                  </a:moveTo>
                  <a:cubicBezTo>
                    <a:pt x="84" y="72"/>
                    <a:pt x="48" y="156"/>
                    <a:pt x="0" y="228"/>
                  </a:cubicBezTo>
                  <a:cubicBezTo>
                    <a:pt x="48" y="156"/>
                    <a:pt x="84" y="72"/>
                    <a:pt x="120" y="0"/>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1546;p51">
              <a:extLst>
                <a:ext uri="{FF2B5EF4-FFF2-40B4-BE49-F238E27FC236}">
                  <a16:creationId xmlns:a16="http://schemas.microsoft.com/office/drawing/2014/main" id="{B97561C3-4FCD-4D33-8ADB-19515968C731}"/>
                </a:ext>
              </a:extLst>
            </p:cNvPr>
            <p:cNvSpPr/>
            <p:nvPr/>
          </p:nvSpPr>
          <p:spPr>
            <a:xfrm>
              <a:off x="1551650" y="2405525"/>
              <a:ext cx="1800" cy="6300"/>
            </a:xfrm>
            <a:custGeom>
              <a:avLst/>
              <a:gdLst/>
              <a:ahLst/>
              <a:cxnLst/>
              <a:rect l="l" t="t" r="r" b="b"/>
              <a:pathLst>
                <a:path w="72" h="252" extrusionOk="0">
                  <a:moveTo>
                    <a:pt x="72" y="1"/>
                  </a:moveTo>
                  <a:lnTo>
                    <a:pt x="0" y="251"/>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1547;p51">
              <a:extLst>
                <a:ext uri="{FF2B5EF4-FFF2-40B4-BE49-F238E27FC236}">
                  <a16:creationId xmlns:a16="http://schemas.microsoft.com/office/drawing/2014/main" id="{3FFE097F-789A-4868-BC1B-1CA430917BFC}"/>
                </a:ext>
              </a:extLst>
            </p:cNvPr>
            <p:cNvSpPr/>
            <p:nvPr/>
          </p:nvSpPr>
          <p:spPr>
            <a:xfrm>
              <a:off x="1521775" y="2457800"/>
              <a:ext cx="3900" cy="4200"/>
            </a:xfrm>
            <a:custGeom>
              <a:avLst/>
              <a:gdLst/>
              <a:ahLst/>
              <a:cxnLst/>
              <a:rect l="l" t="t" r="r" b="b"/>
              <a:pathLst>
                <a:path w="156" h="168" extrusionOk="0">
                  <a:moveTo>
                    <a:pt x="155" y="0"/>
                  </a:moveTo>
                  <a:cubicBezTo>
                    <a:pt x="107" y="60"/>
                    <a:pt x="60" y="108"/>
                    <a:pt x="0" y="167"/>
                  </a:cubicBezTo>
                  <a:cubicBezTo>
                    <a:pt x="60" y="108"/>
                    <a:pt x="107" y="60"/>
                    <a:pt x="155" y="0"/>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1548;p51">
              <a:extLst>
                <a:ext uri="{FF2B5EF4-FFF2-40B4-BE49-F238E27FC236}">
                  <a16:creationId xmlns:a16="http://schemas.microsoft.com/office/drawing/2014/main" id="{D850A945-1891-47C9-B788-F06CBE93828A}"/>
                </a:ext>
              </a:extLst>
            </p:cNvPr>
            <p:cNvSpPr/>
            <p:nvPr/>
          </p:nvSpPr>
          <p:spPr>
            <a:xfrm>
              <a:off x="1536400" y="2438400"/>
              <a:ext cx="3325" cy="5400"/>
            </a:xfrm>
            <a:custGeom>
              <a:avLst/>
              <a:gdLst/>
              <a:ahLst/>
              <a:cxnLst/>
              <a:rect l="l" t="t" r="r" b="b"/>
              <a:pathLst>
                <a:path w="133" h="216" extrusionOk="0">
                  <a:moveTo>
                    <a:pt x="132" y="0"/>
                  </a:moveTo>
                  <a:cubicBezTo>
                    <a:pt x="96" y="72"/>
                    <a:pt x="48" y="143"/>
                    <a:pt x="0" y="215"/>
                  </a:cubicBezTo>
                  <a:cubicBezTo>
                    <a:pt x="48" y="143"/>
                    <a:pt x="96" y="72"/>
                    <a:pt x="132" y="0"/>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1549;p51">
              <a:extLst>
                <a:ext uri="{FF2B5EF4-FFF2-40B4-BE49-F238E27FC236}">
                  <a16:creationId xmlns:a16="http://schemas.microsoft.com/office/drawing/2014/main" id="{38D76E42-BD2F-4B05-8F6C-35E2E40E1A24}"/>
                </a:ext>
              </a:extLst>
            </p:cNvPr>
            <p:cNvSpPr/>
            <p:nvPr/>
          </p:nvSpPr>
          <p:spPr>
            <a:xfrm>
              <a:off x="1547450" y="2416875"/>
              <a:ext cx="2425" cy="6000"/>
            </a:xfrm>
            <a:custGeom>
              <a:avLst/>
              <a:gdLst/>
              <a:ahLst/>
              <a:cxnLst/>
              <a:rect l="l" t="t" r="r" b="b"/>
              <a:pathLst>
                <a:path w="97" h="240" extrusionOk="0">
                  <a:moveTo>
                    <a:pt x="96" y="1"/>
                  </a:moveTo>
                  <a:cubicBezTo>
                    <a:pt x="73" y="84"/>
                    <a:pt x="36" y="156"/>
                    <a:pt x="1" y="240"/>
                  </a:cubicBezTo>
                  <a:cubicBezTo>
                    <a:pt x="36" y="156"/>
                    <a:pt x="73" y="84"/>
                    <a:pt x="96" y="1"/>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1550;p51">
              <a:extLst>
                <a:ext uri="{FF2B5EF4-FFF2-40B4-BE49-F238E27FC236}">
                  <a16:creationId xmlns:a16="http://schemas.microsoft.com/office/drawing/2014/main" id="{4F814533-9E59-47D0-8D11-FD50454DD360}"/>
                </a:ext>
              </a:extLst>
            </p:cNvPr>
            <p:cNvSpPr/>
            <p:nvPr/>
          </p:nvSpPr>
          <p:spPr>
            <a:xfrm>
              <a:off x="1556700" y="2381050"/>
              <a:ext cx="625" cy="7200"/>
            </a:xfrm>
            <a:custGeom>
              <a:avLst/>
              <a:gdLst/>
              <a:ahLst/>
              <a:cxnLst/>
              <a:rect l="l" t="t" r="r" b="b"/>
              <a:pathLst>
                <a:path w="25" h="288" extrusionOk="0">
                  <a:moveTo>
                    <a:pt x="25" y="0"/>
                  </a:moveTo>
                  <a:cubicBezTo>
                    <a:pt x="13" y="96"/>
                    <a:pt x="13" y="191"/>
                    <a:pt x="1" y="287"/>
                  </a:cubicBezTo>
                  <a:cubicBezTo>
                    <a:pt x="13" y="191"/>
                    <a:pt x="13" y="96"/>
                    <a:pt x="25" y="0"/>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1551;p51">
              <a:extLst>
                <a:ext uri="{FF2B5EF4-FFF2-40B4-BE49-F238E27FC236}">
                  <a16:creationId xmlns:a16="http://schemas.microsoft.com/office/drawing/2014/main" id="{6CC1751D-B1F5-4BD0-AD0A-E921950A27FA}"/>
                </a:ext>
              </a:extLst>
            </p:cNvPr>
            <p:cNvSpPr/>
            <p:nvPr/>
          </p:nvSpPr>
          <p:spPr>
            <a:xfrm>
              <a:off x="1557300" y="2367900"/>
              <a:ext cx="350" cy="8075"/>
            </a:xfrm>
            <a:custGeom>
              <a:avLst/>
              <a:gdLst/>
              <a:ahLst/>
              <a:cxnLst/>
              <a:rect l="l" t="t" r="r" b="b"/>
              <a:pathLst>
                <a:path w="14" h="323" extrusionOk="0">
                  <a:moveTo>
                    <a:pt x="1" y="1"/>
                  </a:moveTo>
                  <a:cubicBezTo>
                    <a:pt x="1" y="108"/>
                    <a:pt x="13" y="216"/>
                    <a:pt x="1" y="323"/>
                  </a:cubicBezTo>
                  <a:cubicBezTo>
                    <a:pt x="13" y="216"/>
                    <a:pt x="1" y="108"/>
                    <a:pt x="1" y="1"/>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1552;p51">
              <a:extLst>
                <a:ext uri="{FF2B5EF4-FFF2-40B4-BE49-F238E27FC236}">
                  <a16:creationId xmlns:a16="http://schemas.microsoft.com/office/drawing/2014/main" id="{3FE7DFD6-056F-4BFD-847A-668DFA131585}"/>
                </a:ext>
              </a:extLst>
            </p:cNvPr>
            <p:cNvSpPr/>
            <p:nvPr/>
          </p:nvSpPr>
          <p:spPr>
            <a:xfrm>
              <a:off x="1555500" y="2351175"/>
              <a:ext cx="1550" cy="12575"/>
            </a:xfrm>
            <a:custGeom>
              <a:avLst/>
              <a:gdLst/>
              <a:ahLst/>
              <a:cxnLst/>
              <a:rect l="l" t="t" r="r" b="b"/>
              <a:pathLst>
                <a:path w="62" h="503" extrusionOk="0">
                  <a:moveTo>
                    <a:pt x="1" y="1"/>
                  </a:moveTo>
                  <a:cubicBezTo>
                    <a:pt x="25" y="168"/>
                    <a:pt x="49" y="335"/>
                    <a:pt x="61" y="502"/>
                  </a:cubicBezTo>
                  <a:cubicBezTo>
                    <a:pt x="49" y="335"/>
                    <a:pt x="25" y="168"/>
                    <a:pt x="1" y="1"/>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1553;p51">
              <a:extLst>
                <a:ext uri="{FF2B5EF4-FFF2-40B4-BE49-F238E27FC236}">
                  <a16:creationId xmlns:a16="http://schemas.microsoft.com/office/drawing/2014/main" id="{0E571DE2-C895-4FB6-A017-893C79D9A097}"/>
                </a:ext>
              </a:extLst>
            </p:cNvPr>
            <p:cNvSpPr/>
            <p:nvPr/>
          </p:nvSpPr>
          <p:spPr>
            <a:xfrm>
              <a:off x="1513400" y="2466150"/>
              <a:ext cx="4225" cy="3925"/>
            </a:xfrm>
            <a:custGeom>
              <a:avLst/>
              <a:gdLst/>
              <a:ahLst/>
              <a:cxnLst/>
              <a:rect l="l" t="t" r="r" b="b"/>
              <a:pathLst>
                <a:path w="169" h="157" extrusionOk="0">
                  <a:moveTo>
                    <a:pt x="168" y="1"/>
                  </a:moveTo>
                  <a:cubicBezTo>
                    <a:pt x="108" y="61"/>
                    <a:pt x="49" y="109"/>
                    <a:pt x="1" y="156"/>
                  </a:cubicBezTo>
                  <a:cubicBezTo>
                    <a:pt x="49" y="109"/>
                    <a:pt x="108" y="61"/>
                    <a:pt x="168" y="1"/>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1554;p51">
              <a:extLst>
                <a:ext uri="{FF2B5EF4-FFF2-40B4-BE49-F238E27FC236}">
                  <a16:creationId xmlns:a16="http://schemas.microsoft.com/office/drawing/2014/main" id="{10BF545A-F339-4031-8C8F-769568E43B93}"/>
                </a:ext>
              </a:extLst>
            </p:cNvPr>
            <p:cNvSpPr/>
            <p:nvPr/>
          </p:nvSpPr>
          <p:spPr>
            <a:xfrm>
              <a:off x="1281650" y="2560525"/>
              <a:ext cx="164875" cy="83375"/>
            </a:xfrm>
            <a:custGeom>
              <a:avLst/>
              <a:gdLst/>
              <a:ahLst/>
              <a:cxnLst/>
              <a:rect l="l" t="t" r="r" b="b"/>
              <a:pathLst>
                <a:path w="6595" h="3335" extrusionOk="0">
                  <a:moveTo>
                    <a:pt x="6595" y="1"/>
                  </a:moveTo>
                  <a:lnTo>
                    <a:pt x="5579" y="85"/>
                  </a:lnTo>
                  <a:cubicBezTo>
                    <a:pt x="5209" y="335"/>
                    <a:pt x="4779" y="515"/>
                    <a:pt x="4301" y="598"/>
                  </a:cubicBezTo>
                  <a:cubicBezTo>
                    <a:pt x="4086" y="638"/>
                    <a:pt x="3873" y="657"/>
                    <a:pt x="3664" y="657"/>
                  </a:cubicBezTo>
                  <a:cubicBezTo>
                    <a:pt x="3186" y="657"/>
                    <a:pt x="2732" y="558"/>
                    <a:pt x="2342" y="383"/>
                  </a:cubicBezTo>
                  <a:lnTo>
                    <a:pt x="0" y="598"/>
                  </a:lnTo>
                  <a:lnTo>
                    <a:pt x="3667" y="3334"/>
                  </a:lnTo>
                  <a:lnTo>
                    <a:pt x="6595" y="1"/>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1555;p51">
              <a:extLst>
                <a:ext uri="{FF2B5EF4-FFF2-40B4-BE49-F238E27FC236}">
                  <a16:creationId xmlns:a16="http://schemas.microsoft.com/office/drawing/2014/main" id="{386E3933-EE58-4F76-A641-78CF87243FB3}"/>
                </a:ext>
              </a:extLst>
            </p:cNvPr>
            <p:cNvSpPr/>
            <p:nvPr/>
          </p:nvSpPr>
          <p:spPr>
            <a:xfrm>
              <a:off x="1376300" y="2660275"/>
              <a:ext cx="3625" cy="2150"/>
            </a:xfrm>
            <a:custGeom>
              <a:avLst/>
              <a:gdLst/>
              <a:ahLst/>
              <a:cxnLst/>
              <a:rect l="l" t="t" r="r" b="b"/>
              <a:pathLst>
                <a:path w="145" h="86" extrusionOk="0">
                  <a:moveTo>
                    <a:pt x="85" y="1"/>
                  </a:moveTo>
                  <a:lnTo>
                    <a:pt x="1" y="85"/>
                  </a:lnTo>
                  <a:cubicBezTo>
                    <a:pt x="49" y="73"/>
                    <a:pt x="97" y="73"/>
                    <a:pt x="144" y="73"/>
                  </a:cubicBezTo>
                  <a:lnTo>
                    <a:pt x="85" y="1"/>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1556;p51">
              <a:extLst>
                <a:ext uri="{FF2B5EF4-FFF2-40B4-BE49-F238E27FC236}">
                  <a16:creationId xmlns:a16="http://schemas.microsoft.com/office/drawing/2014/main" id="{CEB6DA22-573F-417D-A1CE-0F4F2D10D172}"/>
                </a:ext>
              </a:extLst>
            </p:cNvPr>
            <p:cNvSpPr/>
            <p:nvPr/>
          </p:nvSpPr>
          <p:spPr>
            <a:xfrm>
              <a:off x="1205475" y="2100300"/>
              <a:ext cx="325" cy="2100"/>
            </a:xfrm>
            <a:custGeom>
              <a:avLst/>
              <a:gdLst/>
              <a:ahLst/>
              <a:cxnLst/>
              <a:rect l="l" t="t" r="r" b="b"/>
              <a:pathLst>
                <a:path w="13" h="84" extrusionOk="0">
                  <a:moveTo>
                    <a:pt x="13" y="1"/>
                  </a:moveTo>
                  <a:cubicBezTo>
                    <a:pt x="13" y="36"/>
                    <a:pt x="0" y="60"/>
                    <a:pt x="0" y="84"/>
                  </a:cubicBezTo>
                  <a:cubicBezTo>
                    <a:pt x="0" y="60"/>
                    <a:pt x="13" y="36"/>
                    <a:pt x="13" y="1"/>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1557;p51">
              <a:extLst>
                <a:ext uri="{FF2B5EF4-FFF2-40B4-BE49-F238E27FC236}">
                  <a16:creationId xmlns:a16="http://schemas.microsoft.com/office/drawing/2014/main" id="{82D45652-97E1-4F83-91C1-07AE127FADFB}"/>
                </a:ext>
              </a:extLst>
            </p:cNvPr>
            <p:cNvSpPr/>
            <p:nvPr/>
          </p:nvSpPr>
          <p:spPr>
            <a:xfrm>
              <a:off x="1224000" y="2041750"/>
              <a:ext cx="101875" cy="34800"/>
            </a:xfrm>
            <a:custGeom>
              <a:avLst/>
              <a:gdLst/>
              <a:ahLst/>
              <a:cxnLst/>
              <a:rect l="l" t="t" r="r" b="b"/>
              <a:pathLst>
                <a:path w="4075" h="1392" extrusionOk="0">
                  <a:moveTo>
                    <a:pt x="2760" y="1"/>
                  </a:moveTo>
                  <a:cubicBezTo>
                    <a:pt x="1888" y="108"/>
                    <a:pt x="1159" y="251"/>
                    <a:pt x="836" y="419"/>
                  </a:cubicBezTo>
                  <a:cubicBezTo>
                    <a:pt x="526" y="574"/>
                    <a:pt x="239" y="801"/>
                    <a:pt x="0" y="1064"/>
                  </a:cubicBezTo>
                  <a:cubicBezTo>
                    <a:pt x="560" y="1250"/>
                    <a:pt x="1307" y="1392"/>
                    <a:pt x="2288" y="1392"/>
                  </a:cubicBezTo>
                  <a:cubicBezTo>
                    <a:pt x="2814" y="1392"/>
                    <a:pt x="3407" y="1351"/>
                    <a:pt x="4074" y="1255"/>
                  </a:cubicBezTo>
                  <a:cubicBezTo>
                    <a:pt x="3512" y="992"/>
                    <a:pt x="3047" y="551"/>
                    <a:pt x="2760" y="1"/>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1558;p51">
              <a:extLst>
                <a:ext uri="{FF2B5EF4-FFF2-40B4-BE49-F238E27FC236}">
                  <a16:creationId xmlns:a16="http://schemas.microsoft.com/office/drawing/2014/main" id="{E50F2E13-F373-4699-865C-2A763276AA1D}"/>
                </a:ext>
              </a:extLst>
            </p:cNvPr>
            <p:cNvSpPr/>
            <p:nvPr/>
          </p:nvSpPr>
          <p:spPr>
            <a:xfrm>
              <a:off x="1221600" y="2068325"/>
              <a:ext cx="2425" cy="2725"/>
            </a:xfrm>
            <a:custGeom>
              <a:avLst/>
              <a:gdLst/>
              <a:ahLst/>
              <a:cxnLst/>
              <a:rect l="l" t="t" r="r" b="b"/>
              <a:pathLst>
                <a:path w="97" h="109" extrusionOk="0">
                  <a:moveTo>
                    <a:pt x="1" y="109"/>
                  </a:moveTo>
                  <a:cubicBezTo>
                    <a:pt x="25" y="72"/>
                    <a:pt x="61" y="25"/>
                    <a:pt x="96" y="1"/>
                  </a:cubicBezTo>
                  <a:cubicBezTo>
                    <a:pt x="61" y="25"/>
                    <a:pt x="25" y="72"/>
                    <a:pt x="1" y="109"/>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1559;p51">
              <a:extLst>
                <a:ext uri="{FF2B5EF4-FFF2-40B4-BE49-F238E27FC236}">
                  <a16:creationId xmlns:a16="http://schemas.microsoft.com/office/drawing/2014/main" id="{28611DC1-AE80-49B0-8257-851DFF8FCD27}"/>
                </a:ext>
              </a:extLst>
            </p:cNvPr>
            <p:cNvSpPr/>
            <p:nvPr/>
          </p:nvSpPr>
          <p:spPr>
            <a:xfrm>
              <a:off x="1208175" y="2091025"/>
              <a:ext cx="900" cy="1825"/>
            </a:xfrm>
            <a:custGeom>
              <a:avLst/>
              <a:gdLst/>
              <a:ahLst/>
              <a:cxnLst/>
              <a:rect l="l" t="t" r="r" b="b"/>
              <a:pathLst>
                <a:path w="36" h="73" extrusionOk="0">
                  <a:moveTo>
                    <a:pt x="36" y="1"/>
                  </a:moveTo>
                  <a:lnTo>
                    <a:pt x="0" y="72"/>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1560;p51">
              <a:extLst>
                <a:ext uri="{FF2B5EF4-FFF2-40B4-BE49-F238E27FC236}">
                  <a16:creationId xmlns:a16="http://schemas.microsoft.com/office/drawing/2014/main" id="{2ECDE403-4C4A-4DA1-840D-8A147F001164}"/>
                </a:ext>
              </a:extLst>
            </p:cNvPr>
            <p:cNvSpPr/>
            <p:nvPr/>
          </p:nvSpPr>
          <p:spPr>
            <a:xfrm>
              <a:off x="1216825" y="2074300"/>
              <a:ext cx="1825" cy="3025"/>
            </a:xfrm>
            <a:custGeom>
              <a:avLst/>
              <a:gdLst/>
              <a:ahLst/>
              <a:cxnLst/>
              <a:rect l="l" t="t" r="r" b="b"/>
              <a:pathLst>
                <a:path w="73" h="121" extrusionOk="0">
                  <a:moveTo>
                    <a:pt x="72" y="1"/>
                  </a:moveTo>
                  <a:cubicBezTo>
                    <a:pt x="48" y="37"/>
                    <a:pt x="24" y="72"/>
                    <a:pt x="0" y="120"/>
                  </a:cubicBezTo>
                  <a:cubicBezTo>
                    <a:pt x="24" y="72"/>
                    <a:pt x="48" y="37"/>
                    <a:pt x="72" y="1"/>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1561;p51">
              <a:extLst>
                <a:ext uri="{FF2B5EF4-FFF2-40B4-BE49-F238E27FC236}">
                  <a16:creationId xmlns:a16="http://schemas.microsoft.com/office/drawing/2014/main" id="{50327923-EDE7-4F4E-B148-DC5BB571114C}"/>
                </a:ext>
              </a:extLst>
            </p:cNvPr>
            <p:cNvSpPr/>
            <p:nvPr/>
          </p:nvSpPr>
          <p:spPr>
            <a:xfrm>
              <a:off x="1334500" y="2076700"/>
              <a:ext cx="625" cy="25"/>
            </a:xfrm>
            <a:custGeom>
              <a:avLst/>
              <a:gdLst/>
              <a:ahLst/>
              <a:cxnLst/>
              <a:rect l="l" t="t" r="r" b="b"/>
              <a:pathLst>
                <a:path w="25" h="1" extrusionOk="0">
                  <a:moveTo>
                    <a:pt x="24" y="0"/>
                  </a:moveTo>
                  <a:lnTo>
                    <a:pt x="0" y="0"/>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1562;p51">
              <a:extLst>
                <a:ext uri="{FF2B5EF4-FFF2-40B4-BE49-F238E27FC236}">
                  <a16:creationId xmlns:a16="http://schemas.microsoft.com/office/drawing/2014/main" id="{9190F236-4046-43B5-94BB-24FF522FE2EA}"/>
                </a:ext>
              </a:extLst>
            </p:cNvPr>
            <p:cNvSpPr/>
            <p:nvPr/>
          </p:nvSpPr>
          <p:spPr>
            <a:xfrm>
              <a:off x="1353625" y="2080000"/>
              <a:ext cx="925" cy="25"/>
            </a:xfrm>
            <a:custGeom>
              <a:avLst/>
              <a:gdLst/>
              <a:ahLst/>
              <a:cxnLst/>
              <a:rect l="l" t="t" r="r" b="b"/>
              <a:pathLst>
                <a:path w="37" h="1" extrusionOk="0">
                  <a:moveTo>
                    <a:pt x="36" y="0"/>
                  </a:moveTo>
                  <a:lnTo>
                    <a:pt x="0" y="0"/>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1563;p51">
              <a:extLst>
                <a:ext uri="{FF2B5EF4-FFF2-40B4-BE49-F238E27FC236}">
                  <a16:creationId xmlns:a16="http://schemas.microsoft.com/office/drawing/2014/main" id="{92C9AF8C-E9C1-4307-B9BB-4D0FEFB293EE}"/>
                </a:ext>
              </a:extLst>
            </p:cNvPr>
            <p:cNvSpPr/>
            <p:nvPr/>
          </p:nvSpPr>
          <p:spPr>
            <a:xfrm>
              <a:off x="1211750" y="2082975"/>
              <a:ext cx="1225" cy="2700"/>
            </a:xfrm>
            <a:custGeom>
              <a:avLst/>
              <a:gdLst/>
              <a:ahLst/>
              <a:cxnLst/>
              <a:rect l="l" t="t" r="r" b="b"/>
              <a:pathLst>
                <a:path w="49" h="108" extrusionOk="0">
                  <a:moveTo>
                    <a:pt x="49" y="1"/>
                  </a:moveTo>
                  <a:cubicBezTo>
                    <a:pt x="36" y="36"/>
                    <a:pt x="12" y="72"/>
                    <a:pt x="1" y="108"/>
                  </a:cubicBezTo>
                  <a:cubicBezTo>
                    <a:pt x="12" y="72"/>
                    <a:pt x="36" y="36"/>
                    <a:pt x="49" y="1"/>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1564;p51">
              <a:extLst>
                <a:ext uri="{FF2B5EF4-FFF2-40B4-BE49-F238E27FC236}">
                  <a16:creationId xmlns:a16="http://schemas.microsoft.com/office/drawing/2014/main" id="{D7317928-ED16-430D-BAE4-958658E8732F}"/>
                </a:ext>
              </a:extLst>
            </p:cNvPr>
            <p:cNvSpPr/>
            <p:nvPr/>
          </p:nvSpPr>
          <p:spPr>
            <a:xfrm>
              <a:off x="1466825" y="2083850"/>
              <a:ext cx="7775" cy="1225"/>
            </a:xfrm>
            <a:custGeom>
              <a:avLst/>
              <a:gdLst/>
              <a:ahLst/>
              <a:cxnLst/>
              <a:rect l="l" t="t" r="r" b="b"/>
              <a:pathLst>
                <a:path w="311" h="49" extrusionOk="0">
                  <a:moveTo>
                    <a:pt x="311" y="1"/>
                  </a:moveTo>
                  <a:cubicBezTo>
                    <a:pt x="203" y="13"/>
                    <a:pt x="96" y="37"/>
                    <a:pt x="0" y="49"/>
                  </a:cubicBezTo>
                  <a:cubicBezTo>
                    <a:pt x="96" y="37"/>
                    <a:pt x="203" y="13"/>
                    <a:pt x="311" y="1"/>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1565;p51">
              <a:extLst>
                <a:ext uri="{FF2B5EF4-FFF2-40B4-BE49-F238E27FC236}">
                  <a16:creationId xmlns:a16="http://schemas.microsoft.com/office/drawing/2014/main" id="{9C6C937A-8566-4CED-A36D-5BCA7624A0C9}"/>
                </a:ext>
              </a:extLst>
            </p:cNvPr>
            <p:cNvSpPr/>
            <p:nvPr/>
          </p:nvSpPr>
          <p:spPr>
            <a:xfrm>
              <a:off x="1343775" y="2079075"/>
              <a:ext cx="900" cy="25"/>
            </a:xfrm>
            <a:custGeom>
              <a:avLst/>
              <a:gdLst/>
              <a:ahLst/>
              <a:cxnLst/>
              <a:rect l="l" t="t" r="r" b="b"/>
              <a:pathLst>
                <a:path w="36" h="1" extrusionOk="0">
                  <a:moveTo>
                    <a:pt x="36" y="1"/>
                  </a:moveTo>
                  <a:lnTo>
                    <a:pt x="0" y="1"/>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1566;p51">
              <a:extLst>
                <a:ext uri="{FF2B5EF4-FFF2-40B4-BE49-F238E27FC236}">
                  <a16:creationId xmlns:a16="http://schemas.microsoft.com/office/drawing/2014/main" id="{A7CF3E95-036B-4BD0-B6DB-741B33656D8A}"/>
                </a:ext>
              </a:extLst>
            </p:cNvPr>
            <p:cNvSpPr/>
            <p:nvPr/>
          </p:nvSpPr>
          <p:spPr>
            <a:xfrm>
              <a:off x="1480250" y="2072225"/>
              <a:ext cx="29300" cy="34700"/>
            </a:xfrm>
            <a:custGeom>
              <a:avLst/>
              <a:gdLst/>
              <a:ahLst/>
              <a:cxnLst/>
              <a:rect l="l" t="t" r="r" b="b"/>
              <a:pathLst>
                <a:path w="1172" h="1388" extrusionOk="0">
                  <a:moveTo>
                    <a:pt x="969" y="1"/>
                  </a:moveTo>
                  <a:cubicBezTo>
                    <a:pt x="682" y="179"/>
                    <a:pt x="347" y="311"/>
                    <a:pt x="0" y="407"/>
                  </a:cubicBezTo>
                  <a:cubicBezTo>
                    <a:pt x="239" y="681"/>
                    <a:pt x="454" y="1004"/>
                    <a:pt x="538" y="1231"/>
                  </a:cubicBezTo>
                  <a:cubicBezTo>
                    <a:pt x="582" y="1338"/>
                    <a:pt x="650" y="1388"/>
                    <a:pt x="734" y="1388"/>
                  </a:cubicBezTo>
                  <a:cubicBezTo>
                    <a:pt x="855" y="1388"/>
                    <a:pt x="1009" y="1283"/>
                    <a:pt x="1171" y="1100"/>
                  </a:cubicBezTo>
                  <a:lnTo>
                    <a:pt x="969" y="1"/>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1567;p51">
              <a:extLst>
                <a:ext uri="{FF2B5EF4-FFF2-40B4-BE49-F238E27FC236}">
                  <a16:creationId xmlns:a16="http://schemas.microsoft.com/office/drawing/2014/main" id="{3496DA83-2378-4FAB-9C30-21A14250522C}"/>
                </a:ext>
              </a:extLst>
            </p:cNvPr>
            <p:cNvSpPr/>
            <p:nvPr/>
          </p:nvSpPr>
          <p:spPr>
            <a:xfrm>
              <a:off x="1141550" y="2216775"/>
              <a:ext cx="74425" cy="47000"/>
            </a:xfrm>
            <a:custGeom>
              <a:avLst/>
              <a:gdLst/>
              <a:ahLst/>
              <a:cxnLst/>
              <a:rect l="l" t="t" r="r" b="b"/>
              <a:pathLst>
                <a:path w="2977" h="1880" extrusionOk="0">
                  <a:moveTo>
                    <a:pt x="2976" y="1"/>
                  </a:moveTo>
                  <a:lnTo>
                    <a:pt x="2976" y="1"/>
                  </a:lnTo>
                  <a:cubicBezTo>
                    <a:pt x="2952" y="407"/>
                    <a:pt x="2881" y="1063"/>
                    <a:pt x="2844" y="1159"/>
                  </a:cubicBezTo>
                  <a:cubicBezTo>
                    <a:pt x="2709" y="1475"/>
                    <a:pt x="2561" y="1595"/>
                    <a:pt x="2413" y="1595"/>
                  </a:cubicBezTo>
                  <a:cubicBezTo>
                    <a:pt x="2091" y="1595"/>
                    <a:pt x="1770" y="1022"/>
                    <a:pt x="1590" y="646"/>
                  </a:cubicBezTo>
                  <a:cubicBezTo>
                    <a:pt x="1517" y="479"/>
                    <a:pt x="1345" y="376"/>
                    <a:pt x="1159" y="376"/>
                  </a:cubicBezTo>
                  <a:cubicBezTo>
                    <a:pt x="1132" y="376"/>
                    <a:pt x="1104" y="378"/>
                    <a:pt x="1076" y="383"/>
                  </a:cubicBezTo>
                  <a:cubicBezTo>
                    <a:pt x="658" y="466"/>
                    <a:pt x="288" y="646"/>
                    <a:pt x="1" y="885"/>
                  </a:cubicBezTo>
                  <a:cubicBezTo>
                    <a:pt x="13" y="920"/>
                    <a:pt x="25" y="933"/>
                    <a:pt x="25" y="933"/>
                  </a:cubicBezTo>
                  <a:cubicBezTo>
                    <a:pt x="32" y="930"/>
                    <a:pt x="40" y="929"/>
                    <a:pt x="48" y="929"/>
                  </a:cubicBezTo>
                  <a:cubicBezTo>
                    <a:pt x="217" y="929"/>
                    <a:pt x="682" y="1350"/>
                    <a:pt x="682" y="1350"/>
                  </a:cubicBezTo>
                  <a:cubicBezTo>
                    <a:pt x="682" y="1350"/>
                    <a:pt x="1588" y="1879"/>
                    <a:pt x="2233" y="1879"/>
                  </a:cubicBezTo>
                  <a:cubicBezTo>
                    <a:pt x="2492" y="1879"/>
                    <a:pt x="2709" y="1794"/>
                    <a:pt x="2809" y="1554"/>
                  </a:cubicBezTo>
                  <a:cubicBezTo>
                    <a:pt x="2857" y="1446"/>
                    <a:pt x="2952" y="502"/>
                    <a:pt x="2976" y="1"/>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1568;p51">
              <a:extLst>
                <a:ext uri="{FF2B5EF4-FFF2-40B4-BE49-F238E27FC236}">
                  <a16:creationId xmlns:a16="http://schemas.microsoft.com/office/drawing/2014/main" id="{166B1859-31D6-48A9-9B2B-E3B58611A620}"/>
                </a:ext>
              </a:extLst>
            </p:cNvPr>
            <p:cNvSpPr/>
            <p:nvPr/>
          </p:nvSpPr>
          <p:spPr>
            <a:xfrm>
              <a:off x="1504450" y="2072225"/>
              <a:ext cx="5100" cy="27500"/>
            </a:xfrm>
            <a:custGeom>
              <a:avLst/>
              <a:gdLst/>
              <a:ahLst/>
              <a:cxnLst/>
              <a:rect l="l" t="t" r="r" b="b"/>
              <a:pathLst>
                <a:path w="204" h="1100" extrusionOk="0">
                  <a:moveTo>
                    <a:pt x="1" y="1"/>
                  </a:moveTo>
                  <a:lnTo>
                    <a:pt x="203" y="1100"/>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1569;p51">
              <a:extLst>
                <a:ext uri="{FF2B5EF4-FFF2-40B4-BE49-F238E27FC236}">
                  <a16:creationId xmlns:a16="http://schemas.microsoft.com/office/drawing/2014/main" id="{BA9FFB14-68EF-45D5-977C-CBFCEF54784B}"/>
                </a:ext>
              </a:extLst>
            </p:cNvPr>
            <p:cNvSpPr/>
            <p:nvPr/>
          </p:nvSpPr>
          <p:spPr>
            <a:xfrm>
              <a:off x="1509525" y="2099700"/>
              <a:ext cx="12550" cy="67825"/>
            </a:xfrm>
            <a:custGeom>
              <a:avLst/>
              <a:gdLst/>
              <a:ahLst/>
              <a:cxnLst/>
              <a:rect l="l" t="t" r="r" b="b"/>
              <a:pathLst>
                <a:path w="502" h="2713" extrusionOk="0">
                  <a:moveTo>
                    <a:pt x="0" y="1"/>
                  </a:moveTo>
                  <a:lnTo>
                    <a:pt x="406" y="2247"/>
                  </a:lnTo>
                  <a:lnTo>
                    <a:pt x="418" y="2257"/>
                  </a:lnTo>
                  <a:lnTo>
                    <a:pt x="418" y="2257"/>
                  </a:lnTo>
                  <a:lnTo>
                    <a:pt x="0" y="1"/>
                  </a:lnTo>
                  <a:close/>
                  <a:moveTo>
                    <a:pt x="418" y="2257"/>
                  </a:moveTo>
                  <a:lnTo>
                    <a:pt x="502" y="2712"/>
                  </a:lnTo>
                  <a:lnTo>
                    <a:pt x="419" y="2258"/>
                  </a:lnTo>
                  <a:lnTo>
                    <a:pt x="418" y="2257"/>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1570;p51">
              <a:extLst>
                <a:ext uri="{FF2B5EF4-FFF2-40B4-BE49-F238E27FC236}">
                  <a16:creationId xmlns:a16="http://schemas.microsoft.com/office/drawing/2014/main" id="{A3959072-4347-4CC2-A4B4-6B5FE90DB967}"/>
                </a:ext>
              </a:extLst>
            </p:cNvPr>
            <p:cNvSpPr/>
            <p:nvPr/>
          </p:nvSpPr>
          <p:spPr>
            <a:xfrm>
              <a:off x="1504450" y="2072225"/>
              <a:ext cx="5100" cy="27500"/>
            </a:xfrm>
            <a:custGeom>
              <a:avLst/>
              <a:gdLst/>
              <a:ahLst/>
              <a:cxnLst/>
              <a:rect l="l" t="t" r="r" b="b"/>
              <a:pathLst>
                <a:path w="204" h="1100" extrusionOk="0">
                  <a:moveTo>
                    <a:pt x="1" y="1"/>
                  </a:moveTo>
                  <a:lnTo>
                    <a:pt x="1" y="1"/>
                  </a:lnTo>
                  <a:lnTo>
                    <a:pt x="203" y="1100"/>
                  </a:lnTo>
                  <a:lnTo>
                    <a:pt x="203" y="1100"/>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1571;p51">
              <a:extLst>
                <a:ext uri="{FF2B5EF4-FFF2-40B4-BE49-F238E27FC236}">
                  <a16:creationId xmlns:a16="http://schemas.microsoft.com/office/drawing/2014/main" id="{5C47DA8B-0DDA-4D7B-910E-FD8F184F22CD}"/>
                </a:ext>
              </a:extLst>
            </p:cNvPr>
            <p:cNvSpPr/>
            <p:nvPr/>
          </p:nvSpPr>
          <p:spPr>
            <a:xfrm>
              <a:off x="1557300" y="2375950"/>
              <a:ext cx="25" cy="5125"/>
            </a:xfrm>
            <a:custGeom>
              <a:avLst/>
              <a:gdLst/>
              <a:ahLst/>
              <a:cxnLst/>
              <a:rect l="l" t="t" r="r" b="b"/>
              <a:pathLst>
                <a:path w="1" h="205" extrusionOk="0">
                  <a:moveTo>
                    <a:pt x="1" y="1"/>
                  </a:moveTo>
                  <a:lnTo>
                    <a:pt x="1" y="204"/>
                  </a:ln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1572;p51">
              <a:extLst>
                <a:ext uri="{FF2B5EF4-FFF2-40B4-BE49-F238E27FC236}">
                  <a16:creationId xmlns:a16="http://schemas.microsoft.com/office/drawing/2014/main" id="{DAD2827E-C674-4960-85E8-10099D14B511}"/>
                </a:ext>
              </a:extLst>
            </p:cNvPr>
            <p:cNvSpPr/>
            <p:nvPr/>
          </p:nvSpPr>
          <p:spPr>
            <a:xfrm>
              <a:off x="1488325" y="2483775"/>
              <a:ext cx="5675" cy="3300"/>
            </a:xfrm>
            <a:custGeom>
              <a:avLst/>
              <a:gdLst/>
              <a:ahLst/>
              <a:cxnLst/>
              <a:rect l="l" t="t" r="r" b="b"/>
              <a:pathLst>
                <a:path w="227" h="132" extrusionOk="0">
                  <a:moveTo>
                    <a:pt x="227" y="1"/>
                  </a:moveTo>
                  <a:cubicBezTo>
                    <a:pt x="155" y="49"/>
                    <a:pt x="72" y="84"/>
                    <a:pt x="0" y="132"/>
                  </a:cubicBezTo>
                  <a:cubicBezTo>
                    <a:pt x="72" y="84"/>
                    <a:pt x="155" y="49"/>
                    <a:pt x="227" y="1"/>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1573;p51">
              <a:extLst>
                <a:ext uri="{FF2B5EF4-FFF2-40B4-BE49-F238E27FC236}">
                  <a16:creationId xmlns:a16="http://schemas.microsoft.com/office/drawing/2014/main" id="{35E3426A-351B-4ABB-A333-B655AA21A437}"/>
                </a:ext>
              </a:extLst>
            </p:cNvPr>
            <p:cNvSpPr/>
            <p:nvPr/>
          </p:nvSpPr>
          <p:spPr>
            <a:xfrm>
              <a:off x="1549850" y="2411800"/>
              <a:ext cx="1825" cy="5100"/>
            </a:xfrm>
            <a:custGeom>
              <a:avLst/>
              <a:gdLst/>
              <a:ahLst/>
              <a:cxnLst/>
              <a:rect l="l" t="t" r="r" b="b"/>
              <a:pathLst>
                <a:path w="73" h="204" extrusionOk="0">
                  <a:moveTo>
                    <a:pt x="72" y="0"/>
                  </a:moveTo>
                  <a:cubicBezTo>
                    <a:pt x="48" y="72"/>
                    <a:pt x="24" y="132"/>
                    <a:pt x="0" y="204"/>
                  </a:cubicBezTo>
                  <a:cubicBezTo>
                    <a:pt x="24" y="132"/>
                    <a:pt x="48" y="72"/>
                    <a:pt x="72" y="0"/>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1574;p51">
              <a:extLst>
                <a:ext uri="{FF2B5EF4-FFF2-40B4-BE49-F238E27FC236}">
                  <a16:creationId xmlns:a16="http://schemas.microsoft.com/office/drawing/2014/main" id="{EEE5B87F-799B-4758-9B78-957782215F6F}"/>
                </a:ext>
              </a:extLst>
            </p:cNvPr>
            <p:cNvSpPr/>
            <p:nvPr/>
          </p:nvSpPr>
          <p:spPr>
            <a:xfrm>
              <a:off x="1465625" y="2493625"/>
              <a:ext cx="6600" cy="2425"/>
            </a:xfrm>
            <a:custGeom>
              <a:avLst/>
              <a:gdLst/>
              <a:ahLst/>
              <a:cxnLst/>
              <a:rect l="l" t="t" r="r" b="b"/>
              <a:pathLst>
                <a:path w="264" h="97" extrusionOk="0">
                  <a:moveTo>
                    <a:pt x="0" y="96"/>
                  </a:moveTo>
                  <a:cubicBezTo>
                    <a:pt x="84" y="72"/>
                    <a:pt x="168" y="37"/>
                    <a:pt x="263" y="1"/>
                  </a:cubicBezTo>
                  <a:cubicBezTo>
                    <a:pt x="168" y="37"/>
                    <a:pt x="84" y="72"/>
                    <a:pt x="0" y="96"/>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1575;p51">
              <a:extLst>
                <a:ext uri="{FF2B5EF4-FFF2-40B4-BE49-F238E27FC236}">
                  <a16:creationId xmlns:a16="http://schemas.microsoft.com/office/drawing/2014/main" id="{5F76654F-BD93-4243-AB2A-AF4A23FE7311}"/>
                </a:ext>
              </a:extLst>
            </p:cNvPr>
            <p:cNvSpPr/>
            <p:nvPr/>
          </p:nvSpPr>
          <p:spPr>
            <a:xfrm>
              <a:off x="1517600" y="2461975"/>
              <a:ext cx="4200" cy="4200"/>
            </a:xfrm>
            <a:custGeom>
              <a:avLst/>
              <a:gdLst/>
              <a:ahLst/>
              <a:cxnLst/>
              <a:rect l="l" t="t" r="r" b="b"/>
              <a:pathLst>
                <a:path w="168" h="168" extrusionOk="0">
                  <a:moveTo>
                    <a:pt x="167" y="0"/>
                  </a:moveTo>
                  <a:cubicBezTo>
                    <a:pt x="120" y="61"/>
                    <a:pt x="59" y="120"/>
                    <a:pt x="0" y="168"/>
                  </a:cubicBezTo>
                  <a:cubicBezTo>
                    <a:pt x="59" y="120"/>
                    <a:pt x="120" y="61"/>
                    <a:pt x="167" y="0"/>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1576;p51">
              <a:extLst>
                <a:ext uri="{FF2B5EF4-FFF2-40B4-BE49-F238E27FC236}">
                  <a16:creationId xmlns:a16="http://schemas.microsoft.com/office/drawing/2014/main" id="{77E320A0-4301-4954-947C-62CDD06EAE3D}"/>
                </a:ext>
              </a:extLst>
            </p:cNvPr>
            <p:cNvSpPr/>
            <p:nvPr/>
          </p:nvSpPr>
          <p:spPr>
            <a:xfrm>
              <a:off x="1498775" y="2477500"/>
              <a:ext cx="5100" cy="3600"/>
            </a:xfrm>
            <a:custGeom>
              <a:avLst/>
              <a:gdLst/>
              <a:ahLst/>
              <a:cxnLst/>
              <a:rect l="l" t="t" r="r" b="b"/>
              <a:pathLst>
                <a:path w="204" h="144" extrusionOk="0">
                  <a:moveTo>
                    <a:pt x="204" y="1"/>
                  </a:moveTo>
                  <a:cubicBezTo>
                    <a:pt x="143" y="48"/>
                    <a:pt x="72" y="96"/>
                    <a:pt x="0" y="144"/>
                  </a:cubicBezTo>
                  <a:cubicBezTo>
                    <a:pt x="72" y="96"/>
                    <a:pt x="143" y="48"/>
                    <a:pt x="204" y="1"/>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1577;p51">
              <a:extLst>
                <a:ext uri="{FF2B5EF4-FFF2-40B4-BE49-F238E27FC236}">
                  <a16:creationId xmlns:a16="http://schemas.microsoft.com/office/drawing/2014/main" id="{579FEB23-AC57-4D59-952B-C8780396A1CF}"/>
                </a:ext>
              </a:extLst>
            </p:cNvPr>
            <p:cNvSpPr/>
            <p:nvPr/>
          </p:nvSpPr>
          <p:spPr>
            <a:xfrm>
              <a:off x="1508625" y="2470050"/>
              <a:ext cx="4800" cy="3900"/>
            </a:xfrm>
            <a:custGeom>
              <a:avLst/>
              <a:gdLst/>
              <a:ahLst/>
              <a:cxnLst/>
              <a:rect l="l" t="t" r="r" b="b"/>
              <a:pathLst>
                <a:path w="192" h="156" extrusionOk="0">
                  <a:moveTo>
                    <a:pt x="192" y="0"/>
                  </a:moveTo>
                  <a:cubicBezTo>
                    <a:pt x="120" y="60"/>
                    <a:pt x="60" y="107"/>
                    <a:pt x="1" y="155"/>
                  </a:cubicBezTo>
                  <a:cubicBezTo>
                    <a:pt x="60" y="107"/>
                    <a:pt x="120" y="60"/>
                    <a:pt x="192" y="0"/>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1578;p51">
              <a:extLst>
                <a:ext uri="{FF2B5EF4-FFF2-40B4-BE49-F238E27FC236}">
                  <a16:creationId xmlns:a16="http://schemas.microsoft.com/office/drawing/2014/main" id="{FFDC9F1D-9E2A-4D8A-B854-EBD254B0A282}"/>
                </a:ext>
              </a:extLst>
            </p:cNvPr>
            <p:cNvSpPr/>
            <p:nvPr/>
          </p:nvSpPr>
          <p:spPr>
            <a:xfrm>
              <a:off x="1555825" y="2388225"/>
              <a:ext cx="900" cy="5400"/>
            </a:xfrm>
            <a:custGeom>
              <a:avLst/>
              <a:gdLst/>
              <a:ahLst/>
              <a:cxnLst/>
              <a:rect l="l" t="t" r="r" b="b"/>
              <a:pathLst>
                <a:path w="36" h="216" extrusionOk="0">
                  <a:moveTo>
                    <a:pt x="36" y="0"/>
                  </a:moveTo>
                  <a:lnTo>
                    <a:pt x="0" y="215"/>
                  </a:ln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1579;p51">
              <a:extLst>
                <a:ext uri="{FF2B5EF4-FFF2-40B4-BE49-F238E27FC236}">
                  <a16:creationId xmlns:a16="http://schemas.microsoft.com/office/drawing/2014/main" id="{CAFC3335-E305-4B9E-8828-7498E67F0B2C}"/>
                </a:ext>
              </a:extLst>
            </p:cNvPr>
            <p:cNvSpPr/>
            <p:nvPr/>
          </p:nvSpPr>
          <p:spPr>
            <a:xfrm>
              <a:off x="1525650" y="2453000"/>
              <a:ext cx="3925" cy="4825"/>
            </a:xfrm>
            <a:custGeom>
              <a:avLst/>
              <a:gdLst/>
              <a:ahLst/>
              <a:cxnLst/>
              <a:rect l="l" t="t" r="r" b="b"/>
              <a:pathLst>
                <a:path w="157" h="193" extrusionOk="0">
                  <a:moveTo>
                    <a:pt x="156" y="1"/>
                  </a:moveTo>
                  <a:cubicBezTo>
                    <a:pt x="108" y="73"/>
                    <a:pt x="60" y="133"/>
                    <a:pt x="0" y="192"/>
                  </a:cubicBezTo>
                  <a:cubicBezTo>
                    <a:pt x="60" y="133"/>
                    <a:pt x="108" y="73"/>
                    <a:pt x="156" y="1"/>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1580;p51">
              <a:extLst>
                <a:ext uri="{FF2B5EF4-FFF2-40B4-BE49-F238E27FC236}">
                  <a16:creationId xmlns:a16="http://schemas.microsoft.com/office/drawing/2014/main" id="{252EC384-D574-41BA-B4D0-427339CFAAC3}"/>
                </a:ext>
              </a:extLst>
            </p:cNvPr>
            <p:cNvSpPr/>
            <p:nvPr/>
          </p:nvSpPr>
          <p:spPr>
            <a:xfrm>
              <a:off x="1545350" y="2422850"/>
              <a:ext cx="2125" cy="5100"/>
            </a:xfrm>
            <a:custGeom>
              <a:avLst/>
              <a:gdLst/>
              <a:ahLst/>
              <a:cxnLst/>
              <a:rect l="l" t="t" r="r" b="b"/>
              <a:pathLst>
                <a:path w="85" h="204" extrusionOk="0">
                  <a:moveTo>
                    <a:pt x="85" y="1"/>
                  </a:moveTo>
                  <a:cubicBezTo>
                    <a:pt x="61" y="73"/>
                    <a:pt x="25" y="132"/>
                    <a:pt x="1" y="203"/>
                  </a:cubicBezTo>
                  <a:cubicBezTo>
                    <a:pt x="25" y="132"/>
                    <a:pt x="61" y="73"/>
                    <a:pt x="85" y="1"/>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1581;p51">
              <a:extLst>
                <a:ext uri="{FF2B5EF4-FFF2-40B4-BE49-F238E27FC236}">
                  <a16:creationId xmlns:a16="http://schemas.microsoft.com/office/drawing/2014/main" id="{500A4F35-1820-49A4-9ECA-4C3839429319}"/>
                </a:ext>
              </a:extLst>
            </p:cNvPr>
            <p:cNvSpPr/>
            <p:nvPr/>
          </p:nvSpPr>
          <p:spPr>
            <a:xfrm>
              <a:off x="1533125" y="2443775"/>
              <a:ext cx="3300" cy="4800"/>
            </a:xfrm>
            <a:custGeom>
              <a:avLst/>
              <a:gdLst/>
              <a:ahLst/>
              <a:cxnLst/>
              <a:rect l="l" t="t" r="r" b="b"/>
              <a:pathLst>
                <a:path w="132" h="192" extrusionOk="0">
                  <a:moveTo>
                    <a:pt x="131" y="0"/>
                  </a:moveTo>
                  <a:cubicBezTo>
                    <a:pt x="96" y="59"/>
                    <a:pt x="48" y="120"/>
                    <a:pt x="0" y="191"/>
                  </a:cubicBezTo>
                  <a:cubicBezTo>
                    <a:pt x="48" y="120"/>
                    <a:pt x="96" y="59"/>
                    <a:pt x="131" y="0"/>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1582;p51">
              <a:extLst>
                <a:ext uri="{FF2B5EF4-FFF2-40B4-BE49-F238E27FC236}">
                  <a16:creationId xmlns:a16="http://schemas.microsoft.com/office/drawing/2014/main" id="{C1EC44C2-948F-4537-9CD3-895A3331A266}"/>
                </a:ext>
              </a:extLst>
            </p:cNvPr>
            <p:cNvSpPr/>
            <p:nvPr/>
          </p:nvSpPr>
          <p:spPr>
            <a:xfrm>
              <a:off x="1539700" y="2433600"/>
              <a:ext cx="2700" cy="4825"/>
            </a:xfrm>
            <a:custGeom>
              <a:avLst/>
              <a:gdLst/>
              <a:ahLst/>
              <a:cxnLst/>
              <a:rect l="l" t="t" r="r" b="b"/>
              <a:pathLst>
                <a:path w="108" h="193" extrusionOk="0">
                  <a:moveTo>
                    <a:pt x="107" y="1"/>
                  </a:moveTo>
                  <a:cubicBezTo>
                    <a:pt x="72" y="60"/>
                    <a:pt x="36" y="132"/>
                    <a:pt x="0" y="192"/>
                  </a:cubicBezTo>
                  <a:cubicBezTo>
                    <a:pt x="36" y="132"/>
                    <a:pt x="72" y="60"/>
                    <a:pt x="107" y="1"/>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1583;p51">
              <a:extLst>
                <a:ext uri="{FF2B5EF4-FFF2-40B4-BE49-F238E27FC236}">
                  <a16:creationId xmlns:a16="http://schemas.microsoft.com/office/drawing/2014/main" id="{8D234D3F-53B7-4769-BF81-B6AAB4FFE198}"/>
                </a:ext>
              </a:extLst>
            </p:cNvPr>
            <p:cNvSpPr/>
            <p:nvPr/>
          </p:nvSpPr>
          <p:spPr>
            <a:xfrm>
              <a:off x="1477250" y="2489150"/>
              <a:ext cx="6000" cy="3025"/>
            </a:xfrm>
            <a:custGeom>
              <a:avLst/>
              <a:gdLst/>
              <a:ahLst/>
              <a:cxnLst/>
              <a:rect l="l" t="t" r="r" b="b"/>
              <a:pathLst>
                <a:path w="240" h="121" extrusionOk="0">
                  <a:moveTo>
                    <a:pt x="240" y="1"/>
                  </a:moveTo>
                  <a:cubicBezTo>
                    <a:pt x="157" y="36"/>
                    <a:pt x="85" y="84"/>
                    <a:pt x="1" y="120"/>
                  </a:cubicBezTo>
                  <a:cubicBezTo>
                    <a:pt x="85" y="84"/>
                    <a:pt x="157" y="36"/>
                    <a:pt x="240" y="1"/>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1584;p51">
              <a:extLst>
                <a:ext uri="{FF2B5EF4-FFF2-40B4-BE49-F238E27FC236}">
                  <a16:creationId xmlns:a16="http://schemas.microsoft.com/office/drawing/2014/main" id="{09F700BA-E4E1-4570-B934-B79F252B9929}"/>
                </a:ext>
              </a:extLst>
            </p:cNvPr>
            <p:cNvSpPr/>
            <p:nvPr/>
          </p:nvSpPr>
          <p:spPr>
            <a:xfrm>
              <a:off x="1553425" y="2400150"/>
              <a:ext cx="1225" cy="5400"/>
            </a:xfrm>
            <a:custGeom>
              <a:avLst/>
              <a:gdLst/>
              <a:ahLst/>
              <a:cxnLst/>
              <a:rect l="l" t="t" r="r" b="b"/>
              <a:pathLst>
                <a:path w="49" h="216" extrusionOk="0">
                  <a:moveTo>
                    <a:pt x="49" y="1"/>
                  </a:moveTo>
                  <a:cubicBezTo>
                    <a:pt x="36" y="73"/>
                    <a:pt x="12" y="144"/>
                    <a:pt x="1" y="216"/>
                  </a:cubicBezTo>
                  <a:cubicBezTo>
                    <a:pt x="12" y="144"/>
                    <a:pt x="36" y="73"/>
                    <a:pt x="49" y="1"/>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1585;p51">
              <a:extLst>
                <a:ext uri="{FF2B5EF4-FFF2-40B4-BE49-F238E27FC236}">
                  <a16:creationId xmlns:a16="http://schemas.microsoft.com/office/drawing/2014/main" id="{8CD37E5A-75B8-47FD-9392-A85D32AF7404}"/>
                </a:ext>
              </a:extLst>
            </p:cNvPr>
            <p:cNvSpPr/>
            <p:nvPr/>
          </p:nvSpPr>
          <p:spPr>
            <a:xfrm>
              <a:off x="1557025" y="2363725"/>
              <a:ext cx="300" cy="4200"/>
            </a:xfrm>
            <a:custGeom>
              <a:avLst/>
              <a:gdLst/>
              <a:ahLst/>
              <a:cxnLst/>
              <a:rect l="l" t="t" r="r" b="b"/>
              <a:pathLst>
                <a:path w="12" h="168" extrusionOk="0">
                  <a:moveTo>
                    <a:pt x="0" y="0"/>
                  </a:moveTo>
                  <a:cubicBezTo>
                    <a:pt x="12" y="60"/>
                    <a:pt x="0" y="107"/>
                    <a:pt x="12" y="168"/>
                  </a:cubicBezTo>
                  <a:cubicBezTo>
                    <a:pt x="0" y="107"/>
                    <a:pt x="12" y="60"/>
                    <a:pt x="0" y="0"/>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1586;p51">
              <a:extLst>
                <a:ext uri="{FF2B5EF4-FFF2-40B4-BE49-F238E27FC236}">
                  <a16:creationId xmlns:a16="http://schemas.microsoft.com/office/drawing/2014/main" id="{294BB97E-E7E7-4291-8898-379394BDD3A4}"/>
                </a:ext>
              </a:extLst>
            </p:cNvPr>
            <p:cNvSpPr/>
            <p:nvPr/>
          </p:nvSpPr>
          <p:spPr>
            <a:xfrm>
              <a:off x="1553725" y="2341900"/>
              <a:ext cx="1800" cy="9300"/>
            </a:xfrm>
            <a:custGeom>
              <a:avLst/>
              <a:gdLst/>
              <a:ahLst/>
              <a:cxnLst/>
              <a:rect l="l" t="t" r="r" b="b"/>
              <a:pathLst>
                <a:path w="72" h="372" extrusionOk="0">
                  <a:moveTo>
                    <a:pt x="0" y="1"/>
                  </a:moveTo>
                  <a:lnTo>
                    <a:pt x="0" y="1"/>
                  </a:lnTo>
                  <a:lnTo>
                    <a:pt x="72" y="372"/>
                  </a:ln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1587;p51">
              <a:extLst>
                <a:ext uri="{FF2B5EF4-FFF2-40B4-BE49-F238E27FC236}">
                  <a16:creationId xmlns:a16="http://schemas.microsoft.com/office/drawing/2014/main" id="{2FA6A7F3-3AFE-45FD-A6F1-4BF8729D926D}"/>
                </a:ext>
              </a:extLst>
            </p:cNvPr>
            <p:cNvSpPr/>
            <p:nvPr/>
          </p:nvSpPr>
          <p:spPr>
            <a:xfrm>
              <a:off x="1200100" y="2341900"/>
              <a:ext cx="365600" cy="228225"/>
            </a:xfrm>
            <a:custGeom>
              <a:avLst/>
              <a:gdLst/>
              <a:ahLst/>
              <a:cxnLst/>
              <a:rect l="l" t="t" r="r" b="b"/>
              <a:pathLst>
                <a:path w="14624" h="9129" extrusionOk="0">
                  <a:moveTo>
                    <a:pt x="14145" y="1"/>
                  </a:moveTo>
                  <a:cubicBezTo>
                    <a:pt x="14623" y="2629"/>
                    <a:pt x="12879" y="5150"/>
                    <a:pt x="10251" y="5628"/>
                  </a:cubicBezTo>
                  <a:lnTo>
                    <a:pt x="6894" y="6249"/>
                  </a:lnTo>
                  <a:cubicBezTo>
                    <a:pt x="6602" y="6303"/>
                    <a:pt x="6311" y="6328"/>
                    <a:pt x="6024" y="6328"/>
                  </a:cubicBezTo>
                  <a:cubicBezTo>
                    <a:pt x="3730" y="6328"/>
                    <a:pt x="1691" y="4691"/>
                    <a:pt x="1267" y="2355"/>
                  </a:cubicBezTo>
                  <a:lnTo>
                    <a:pt x="837" y="37"/>
                  </a:lnTo>
                  <a:lnTo>
                    <a:pt x="0" y="192"/>
                  </a:lnTo>
                  <a:lnTo>
                    <a:pt x="491" y="2868"/>
                  </a:lnTo>
                  <a:cubicBezTo>
                    <a:pt x="849" y="4887"/>
                    <a:pt x="2354" y="6393"/>
                    <a:pt x="4206" y="6871"/>
                  </a:cubicBezTo>
                  <a:cubicBezTo>
                    <a:pt x="4182" y="7073"/>
                    <a:pt x="4182" y="7288"/>
                    <a:pt x="4230" y="7492"/>
                  </a:cubicBezTo>
                  <a:cubicBezTo>
                    <a:pt x="4361" y="8233"/>
                    <a:pt x="4887" y="8806"/>
                    <a:pt x="5604" y="9128"/>
                  </a:cubicBezTo>
                  <a:lnTo>
                    <a:pt x="8841" y="8830"/>
                  </a:lnTo>
                  <a:cubicBezTo>
                    <a:pt x="9701" y="8268"/>
                    <a:pt x="10191" y="7348"/>
                    <a:pt x="10024" y="6428"/>
                  </a:cubicBezTo>
                  <a:cubicBezTo>
                    <a:pt x="10012" y="6393"/>
                    <a:pt x="10000" y="6345"/>
                    <a:pt x="9988" y="6309"/>
                  </a:cubicBezTo>
                  <a:lnTo>
                    <a:pt x="10131" y="6273"/>
                  </a:lnTo>
                  <a:cubicBezTo>
                    <a:pt x="10298" y="6249"/>
                    <a:pt x="10454" y="6213"/>
                    <a:pt x="10621" y="6165"/>
                  </a:cubicBezTo>
                  <a:cubicBezTo>
                    <a:pt x="10705" y="6141"/>
                    <a:pt x="10789" y="6106"/>
                    <a:pt x="10884" y="6070"/>
                  </a:cubicBezTo>
                  <a:cubicBezTo>
                    <a:pt x="10944" y="6046"/>
                    <a:pt x="11015" y="6034"/>
                    <a:pt x="11087" y="6010"/>
                  </a:cubicBezTo>
                  <a:cubicBezTo>
                    <a:pt x="11171" y="5974"/>
                    <a:pt x="11243" y="5926"/>
                    <a:pt x="11326" y="5891"/>
                  </a:cubicBezTo>
                  <a:cubicBezTo>
                    <a:pt x="11398" y="5867"/>
                    <a:pt x="11458" y="5831"/>
                    <a:pt x="11529" y="5807"/>
                  </a:cubicBezTo>
                  <a:cubicBezTo>
                    <a:pt x="11601" y="5759"/>
                    <a:pt x="11684" y="5724"/>
                    <a:pt x="11756" y="5676"/>
                  </a:cubicBezTo>
                  <a:cubicBezTo>
                    <a:pt x="11816" y="5640"/>
                    <a:pt x="11888" y="5604"/>
                    <a:pt x="11947" y="5568"/>
                  </a:cubicBezTo>
                  <a:cubicBezTo>
                    <a:pt x="12019" y="5520"/>
                    <a:pt x="12090" y="5472"/>
                    <a:pt x="12151" y="5425"/>
                  </a:cubicBezTo>
                  <a:cubicBezTo>
                    <a:pt x="12222" y="5377"/>
                    <a:pt x="12282" y="5329"/>
                    <a:pt x="12342" y="5281"/>
                  </a:cubicBezTo>
                  <a:cubicBezTo>
                    <a:pt x="12401" y="5233"/>
                    <a:pt x="12461" y="5186"/>
                    <a:pt x="12533" y="5126"/>
                  </a:cubicBezTo>
                  <a:cubicBezTo>
                    <a:pt x="12581" y="5079"/>
                    <a:pt x="12640" y="5031"/>
                    <a:pt x="12700" y="4971"/>
                  </a:cubicBezTo>
                  <a:cubicBezTo>
                    <a:pt x="12759" y="4923"/>
                    <a:pt x="12820" y="4864"/>
                    <a:pt x="12867" y="4803"/>
                  </a:cubicBezTo>
                  <a:cubicBezTo>
                    <a:pt x="12927" y="4744"/>
                    <a:pt x="12974" y="4696"/>
                    <a:pt x="13022" y="4636"/>
                  </a:cubicBezTo>
                  <a:cubicBezTo>
                    <a:pt x="13082" y="4577"/>
                    <a:pt x="13130" y="4517"/>
                    <a:pt x="13178" y="4445"/>
                  </a:cubicBezTo>
                  <a:lnTo>
                    <a:pt x="13321" y="4266"/>
                  </a:lnTo>
                  <a:cubicBezTo>
                    <a:pt x="13369" y="4195"/>
                    <a:pt x="13417" y="4134"/>
                    <a:pt x="13452" y="4075"/>
                  </a:cubicBezTo>
                  <a:cubicBezTo>
                    <a:pt x="13500" y="4003"/>
                    <a:pt x="13548" y="3932"/>
                    <a:pt x="13584" y="3860"/>
                  </a:cubicBezTo>
                  <a:cubicBezTo>
                    <a:pt x="13620" y="3800"/>
                    <a:pt x="13656" y="3728"/>
                    <a:pt x="13691" y="3669"/>
                  </a:cubicBezTo>
                  <a:cubicBezTo>
                    <a:pt x="13739" y="3597"/>
                    <a:pt x="13775" y="3513"/>
                    <a:pt x="13811" y="3441"/>
                  </a:cubicBezTo>
                  <a:cubicBezTo>
                    <a:pt x="13835" y="3370"/>
                    <a:pt x="13871" y="3311"/>
                    <a:pt x="13895" y="3239"/>
                  </a:cubicBezTo>
                  <a:cubicBezTo>
                    <a:pt x="13930" y="3155"/>
                    <a:pt x="13967" y="3083"/>
                    <a:pt x="13990" y="3000"/>
                  </a:cubicBezTo>
                  <a:cubicBezTo>
                    <a:pt x="14014" y="2928"/>
                    <a:pt x="14038" y="2868"/>
                    <a:pt x="14062" y="2796"/>
                  </a:cubicBezTo>
                  <a:lnTo>
                    <a:pt x="14134" y="2546"/>
                  </a:lnTo>
                  <a:cubicBezTo>
                    <a:pt x="14145" y="2474"/>
                    <a:pt x="14169" y="2403"/>
                    <a:pt x="14182" y="2331"/>
                  </a:cubicBezTo>
                  <a:cubicBezTo>
                    <a:pt x="14205" y="2247"/>
                    <a:pt x="14217" y="2151"/>
                    <a:pt x="14229" y="2068"/>
                  </a:cubicBezTo>
                  <a:lnTo>
                    <a:pt x="14265" y="1853"/>
                  </a:lnTo>
                  <a:cubicBezTo>
                    <a:pt x="14277" y="1757"/>
                    <a:pt x="14277" y="1662"/>
                    <a:pt x="14289" y="1566"/>
                  </a:cubicBezTo>
                  <a:lnTo>
                    <a:pt x="14289" y="1363"/>
                  </a:lnTo>
                  <a:cubicBezTo>
                    <a:pt x="14301" y="1256"/>
                    <a:pt x="14289" y="1148"/>
                    <a:pt x="14289" y="1041"/>
                  </a:cubicBezTo>
                  <a:cubicBezTo>
                    <a:pt x="14277" y="980"/>
                    <a:pt x="14289" y="933"/>
                    <a:pt x="14277" y="873"/>
                  </a:cubicBezTo>
                  <a:cubicBezTo>
                    <a:pt x="14265" y="706"/>
                    <a:pt x="14241" y="539"/>
                    <a:pt x="14217" y="372"/>
                  </a:cubicBezTo>
                  <a:lnTo>
                    <a:pt x="14145" y="1"/>
                  </a:lnTo>
                  <a:close/>
                </a:path>
              </a:pathLst>
            </a:custGeom>
            <a:solidFill>
              <a:srgbClr val="E17460"/>
            </a:solidFill>
            <a:ln w="9525" cap="flat" cmpd="sng">
              <a:solidFill>
                <a:srgbClr val="E174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1588;p51">
              <a:extLst>
                <a:ext uri="{FF2B5EF4-FFF2-40B4-BE49-F238E27FC236}">
                  <a16:creationId xmlns:a16="http://schemas.microsoft.com/office/drawing/2014/main" id="{C265D1FD-6613-4A07-8446-5A4F807F3E98}"/>
                </a:ext>
              </a:extLst>
            </p:cNvPr>
            <p:cNvSpPr/>
            <p:nvPr/>
          </p:nvSpPr>
          <p:spPr>
            <a:xfrm>
              <a:off x="1340175" y="2562625"/>
              <a:ext cx="80950" cy="14350"/>
            </a:xfrm>
            <a:custGeom>
              <a:avLst/>
              <a:gdLst/>
              <a:ahLst/>
              <a:cxnLst/>
              <a:rect l="l" t="t" r="r" b="b"/>
              <a:pathLst>
                <a:path w="3238" h="574" extrusionOk="0">
                  <a:moveTo>
                    <a:pt x="3238" y="1"/>
                  </a:moveTo>
                  <a:lnTo>
                    <a:pt x="1" y="299"/>
                  </a:lnTo>
                  <a:cubicBezTo>
                    <a:pt x="391" y="474"/>
                    <a:pt x="845" y="573"/>
                    <a:pt x="1323" y="573"/>
                  </a:cubicBezTo>
                  <a:cubicBezTo>
                    <a:pt x="1532" y="573"/>
                    <a:pt x="1745" y="554"/>
                    <a:pt x="1960" y="514"/>
                  </a:cubicBezTo>
                  <a:cubicBezTo>
                    <a:pt x="2438" y="431"/>
                    <a:pt x="2868" y="251"/>
                    <a:pt x="3238" y="1"/>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1589;p51">
              <a:extLst>
                <a:ext uri="{FF2B5EF4-FFF2-40B4-BE49-F238E27FC236}">
                  <a16:creationId xmlns:a16="http://schemas.microsoft.com/office/drawing/2014/main" id="{E4251753-69EC-42A1-899F-02BA098AD2CC}"/>
                </a:ext>
              </a:extLst>
            </p:cNvPr>
            <p:cNvSpPr/>
            <p:nvPr/>
          </p:nvSpPr>
          <p:spPr>
            <a:xfrm>
              <a:off x="1436650" y="2400075"/>
              <a:ext cx="40950" cy="19225"/>
            </a:xfrm>
            <a:custGeom>
              <a:avLst/>
              <a:gdLst/>
              <a:ahLst/>
              <a:cxnLst/>
              <a:rect l="l" t="t" r="r" b="b"/>
              <a:pathLst>
                <a:path w="1638" h="769" extrusionOk="0">
                  <a:moveTo>
                    <a:pt x="1126" y="1"/>
                  </a:moveTo>
                  <a:cubicBezTo>
                    <a:pt x="605" y="1"/>
                    <a:pt x="202" y="329"/>
                    <a:pt x="48" y="541"/>
                  </a:cubicBezTo>
                  <a:cubicBezTo>
                    <a:pt x="0" y="601"/>
                    <a:pt x="13" y="684"/>
                    <a:pt x="72" y="732"/>
                  </a:cubicBezTo>
                  <a:cubicBezTo>
                    <a:pt x="96" y="756"/>
                    <a:pt x="120" y="768"/>
                    <a:pt x="156" y="768"/>
                  </a:cubicBezTo>
                  <a:cubicBezTo>
                    <a:pt x="204" y="768"/>
                    <a:pt x="239" y="745"/>
                    <a:pt x="263" y="708"/>
                  </a:cubicBezTo>
                  <a:cubicBezTo>
                    <a:pt x="283" y="688"/>
                    <a:pt x="600" y="281"/>
                    <a:pt x="1104" y="281"/>
                  </a:cubicBezTo>
                  <a:cubicBezTo>
                    <a:pt x="1206" y="281"/>
                    <a:pt x="1317" y="298"/>
                    <a:pt x="1434" y="338"/>
                  </a:cubicBezTo>
                  <a:cubicBezTo>
                    <a:pt x="1448" y="343"/>
                    <a:pt x="1463" y="346"/>
                    <a:pt x="1478" y="346"/>
                  </a:cubicBezTo>
                  <a:cubicBezTo>
                    <a:pt x="1537" y="346"/>
                    <a:pt x="1594" y="309"/>
                    <a:pt x="1613" y="243"/>
                  </a:cubicBezTo>
                  <a:cubicBezTo>
                    <a:pt x="1637" y="171"/>
                    <a:pt x="1601" y="87"/>
                    <a:pt x="1518" y="63"/>
                  </a:cubicBezTo>
                  <a:cubicBezTo>
                    <a:pt x="1382" y="19"/>
                    <a:pt x="1250" y="1"/>
                    <a:pt x="1126" y="1"/>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1590;p51">
              <a:extLst>
                <a:ext uri="{FF2B5EF4-FFF2-40B4-BE49-F238E27FC236}">
                  <a16:creationId xmlns:a16="http://schemas.microsoft.com/office/drawing/2014/main" id="{A12BB830-69A0-49F5-8A29-F5D94C141769}"/>
                </a:ext>
              </a:extLst>
            </p:cNvPr>
            <p:cNvSpPr/>
            <p:nvPr/>
          </p:nvSpPr>
          <p:spPr>
            <a:xfrm>
              <a:off x="1279250" y="2119700"/>
              <a:ext cx="93500" cy="46500"/>
            </a:xfrm>
            <a:custGeom>
              <a:avLst/>
              <a:gdLst/>
              <a:ahLst/>
              <a:cxnLst/>
              <a:rect l="l" t="t" r="r" b="b"/>
              <a:pathLst>
                <a:path w="3740" h="1860" extrusionOk="0">
                  <a:moveTo>
                    <a:pt x="2379" y="0"/>
                  </a:moveTo>
                  <a:cubicBezTo>
                    <a:pt x="2132" y="0"/>
                    <a:pt x="1861" y="35"/>
                    <a:pt x="1578" y="120"/>
                  </a:cubicBezTo>
                  <a:cubicBezTo>
                    <a:pt x="777" y="359"/>
                    <a:pt x="275" y="861"/>
                    <a:pt x="144" y="1232"/>
                  </a:cubicBezTo>
                  <a:cubicBezTo>
                    <a:pt x="1" y="1601"/>
                    <a:pt x="168" y="1829"/>
                    <a:pt x="395" y="1853"/>
                  </a:cubicBezTo>
                  <a:cubicBezTo>
                    <a:pt x="428" y="1857"/>
                    <a:pt x="462" y="1860"/>
                    <a:pt x="497" y="1860"/>
                  </a:cubicBezTo>
                  <a:cubicBezTo>
                    <a:pt x="719" y="1860"/>
                    <a:pt x="957" y="1768"/>
                    <a:pt x="1195" y="1686"/>
                  </a:cubicBezTo>
                  <a:cubicBezTo>
                    <a:pt x="1470" y="1590"/>
                    <a:pt x="1745" y="1494"/>
                    <a:pt x="1984" y="1423"/>
                  </a:cubicBezTo>
                  <a:cubicBezTo>
                    <a:pt x="2223" y="1351"/>
                    <a:pt x="2510" y="1279"/>
                    <a:pt x="2796" y="1219"/>
                  </a:cubicBezTo>
                  <a:cubicBezTo>
                    <a:pt x="3071" y="1147"/>
                    <a:pt x="3370" y="1088"/>
                    <a:pt x="3548" y="932"/>
                  </a:cubicBezTo>
                  <a:cubicBezTo>
                    <a:pt x="3740" y="778"/>
                    <a:pt x="3740" y="502"/>
                    <a:pt x="3405" y="263"/>
                  </a:cubicBezTo>
                  <a:cubicBezTo>
                    <a:pt x="3197" y="117"/>
                    <a:pt x="2829" y="0"/>
                    <a:pt x="2379"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1591;p51">
              <a:extLst>
                <a:ext uri="{FF2B5EF4-FFF2-40B4-BE49-F238E27FC236}">
                  <a16:creationId xmlns:a16="http://schemas.microsoft.com/office/drawing/2014/main" id="{D319017F-8F58-4979-8C3C-2E7639AC4CC9}"/>
                </a:ext>
              </a:extLst>
            </p:cNvPr>
            <p:cNvSpPr/>
            <p:nvPr/>
          </p:nvSpPr>
          <p:spPr>
            <a:xfrm>
              <a:off x="1425900" y="2102600"/>
              <a:ext cx="78850" cy="36475"/>
            </a:xfrm>
            <a:custGeom>
              <a:avLst/>
              <a:gdLst/>
              <a:ahLst/>
              <a:cxnLst/>
              <a:rect l="l" t="t" r="r" b="b"/>
              <a:pathLst>
                <a:path w="3154" h="1459" extrusionOk="0">
                  <a:moveTo>
                    <a:pt x="1948" y="1"/>
                  </a:moveTo>
                  <a:cubicBezTo>
                    <a:pt x="1780" y="1"/>
                    <a:pt x="1598" y="20"/>
                    <a:pt x="1410" y="63"/>
                  </a:cubicBezTo>
                  <a:cubicBezTo>
                    <a:pt x="729" y="219"/>
                    <a:pt x="287" y="613"/>
                    <a:pt x="143" y="912"/>
                  </a:cubicBezTo>
                  <a:cubicBezTo>
                    <a:pt x="0" y="1223"/>
                    <a:pt x="120" y="1414"/>
                    <a:pt x="311" y="1449"/>
                  </a:cubicBezTo>
                  <a:cubicBezTo>
                    <a:pt x="349" y="1456"/>
                    <a:pt x="388" y="1459"/>
                    <a:pt x="429" y="1459"/>
                  </a:cubicBezTo>
                  <a:cubicBezTo>
                    <a:pt x="603" y="1459"/>
                    <a:pt x="796" y="1402"/>
                    <a:pt x="980" y="1354"/>
                  </a:cubicBezTo>
                  <a:cubicBezTo>
                    <a:pt x="1207" y="1282"/>
                    <a:pt x="1446" y="1223"/>
                    <a:pt x="1649" y="1175"/>
                  </a:cubicBezTo>
                  <a:cubicBezTo>
                    <a:pt x="1852" y="1127"/>
                    <a:pt x="2091" y="1079"/>
                    <a:pt x="2330" y="1031"/>
                  </a:cubicBezTo>
                  <a:cubicBezTo>
                    <a:pt x="2557" y="995"/>
                    <a:pt x="2808" y="960"/>
                    <a:pt x="2963" y="840"/>
                  </a:cubicBezTo>
                  <a:cubicBezTo>
                    <a:pt x="3130" y="721"/>
                    <a:pt x="3154" y="493"/>
                    <a:pt x="2904" y="278"/>
                  </a:cubicBezTo>
                  <a:cubicBezTo>
                    <a:pt x="2723" y="124"/>
                    <a:pt x="2377" y="1"/>
                    <a:pt x="1948"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1592;p51">
              <a:extLst>
                <a:ext uri="{FF2B5EF4-FFF2-40B4-BE49-F238E27FC236}">
                  <a16:creationId xmlns:a16="http://schemas.microsoft.com/office/drawing/2014/main" id="{23CAF5AA-D72C-499E-8564-BB2CA8E53914}"/>
                </a:ext>
              </a:extLst>
            </p:cNvPr>
            <p:cNvSpPr/>
            <p:nvPr/>
          </p:nvSpPr>
          <p:spPr>
            <a:xfrm>
              <a:off x="1164850" y="2261450"/>
              <a:ext cx="30200" cy="49725"/>
            </a:xfrm>
            <a:custGeom>
              <a:avLst/>
              <a:gdLst/>
              <a:ahLst/>
              <a:cxnLst/>
              <a:rect l="l" t="t" r="r" b="b"/>
              <a:pathLst>
                <a:path w="1208" h="1989" extrusionOk="0">
                  <a:moveTo>
                    <a:pt x="164" y="1"/>
                  </a:moveTo>
                  <a:cubicBezTo>
                    <a:pt x="137" y="1"/>
                    <a:pt x="109" y="10"/>
                    <a:pt x="85" y="30"/>
                  </a:cubicBezTo>
                  <a:cubicBezTo>
                    <a:pt x="13" y="77"/>
                    <a:pt x="1" y="161"/>
                    <a:pt x="49" y="232"/>
                  </a:cubicBezTo>
                  <a:lnTo>
                    <a:pt x="813" y="1296"/>
                  </a:lnTo>
                  <a:lnTo>
                    <a:pt x="180" y="1737"/>
                  </a:lnTo>
                  <a:cubicBezTo>
                    <a:pt x="120" y="1774"/>
                    <a:pt x="96" y="1869"/>
                    <a:pt x="144" y="1929"/>
                  </a:cubicBezTo>
                  <a:cubicBezTo>
                    <a:pt x="168" y="1965"/>
                    <a:pt x="216" y="1989"/>
                    <a:pt x="264" y="1989"/>
                  </a:cubicBezTo>
                  <a:cubicBezTo>
                    <a:pt x="287" y="1989"/>
                    <a:pt x="324" y="1989"/>
                    <a:pt x="348" y="1965"/>
                  </a:cubicBezTo>
                  <a:lnTo>
                    <a:pt x="1208" y="1368"/>
                  </a:lnTo>
                  <a:lnTo>
                    <a:pt x="276" y="65"/>
                  </a:lnTo>
                  <a:cubicBezTo>
                    <a:pt x="247" y="22"/>
                    <a:pt x="206" y="1"/>
                    <a:pt x="164" y="1"/>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1593;p51">
              <a:extLst>
                <a:ext uri="{FF2B5EF4-FFF2-40B4-BE49-F238E27FC236}">
                  <a16:creationId xmlns:a16="http://schemas.microsoft.com/office/drawing/2014/main" id="{0DDAE949-1A46-4257-B59F-07E895B48FF9}"/>
                </a:ext>
              </a:extLst>
            </p:cNvPr>
            <p:cNvSpPr/>
            <p:nvPr/>
          </p:nvSpPr>
          <p:spPr>
            <a:xfrm>
              <a:off x="1465900" y="2185125"/>
              <a:ext cx="27525" cy="23325"/>
            </a:xfrm>
            <a:custGeom>
              <a:avLst/>
              <a:gdLst/>
              <a:ahLst/>
              <a:cxnLst/>
              <a:rect l="l" t="t" r="r" b="b"/>
              <a:pathLst>
                <a:path w="1101" h="933" extrusionOk="0">
                  <a:moveTo>
                    <a:pt x="541" y="0"/>
                  </a:moveTo>
                  <a:cubicBezTo>
                    <a:pt x="332" y="0"/>
                    <a:pt x="140" y="134"/>
                    <a:pt x="73" y="346"/>
                  </a:cubicBezTo>
                  <a:cubicBezTo>
                    <a:pt x="1" y="574"/>
                    <a:pt x="97" y="824"/>
                    <a:pt x="312" y="932"/>
                  </a:cubicBezTo>
                  <a:cubicBezTo>
                    <a:pt x="397" y="872"/>
                    <a:pt x="527" y="824"/>
                    <a:pt x="690" y="824"/>
                  </a:cubicBezTo>
                  <a:cubicBezTo>
                    <a:pt x="754" y="824"/>
                    <a:pt x="823" y="831"/>
                    <a:pt x="897" y="848"/>
                  </a:cubicBezTo>
                  <a:cubicBezTo>
                    <a:pt x="957" y="789"/>
                    <a:pt x="993" y="729"/>
                    <a:pt x="1017" y="657"/>
                  </a:cubicBezTo>
                  <a:cubicBezTo>
                    <a:pt x="1100" y="394"/>
                    <a:pt x="957" y="107"/>
                    <a:pt x="694" y="24"/>
                  </a:cubicBezTo>
                  <a:cubicBezTo>
                    <a:pt x="643" y="8"/>
                    <a:pt x="592" y="0"/>
                    <a:pt x="541"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1594;p51">
              <a:extLst>
                <a:ext uri="{FF2B5EF4-FFF2-40B4-BE49-F238E27FC236}">
                  <a16:creationId xmlns:a16="http://schemas.microsoft.com/office/drawing/2014/main" id="{B0D585B3-2770-4574-B56D-F6E116B167EB}"/>
                </a:ext>
              </a:extLst>
            </p:cNvPr>
            <p:cNvSpPr/>
            <p:nvPr/>
          </p:nvSpPr>
          <p:spPr>
            <a:xfrm>
              <a:off x="1341375" y="2209600"/>
              <a:ext cx="27800" cy="23625"/>
            </a:xfrm>
            <a:custGeom>
              <a:avLst/>
              <a:gdLst/>
              <a:ahLst/>
              <a:cxnLst/>
              <a:rect l="l" t="t" r="r" b="b"/>
              <a:pathLst>
                <a:path w="1112" h="945" extrusionOk="0">
                  <a:moveTo>
                    <a:pt x="551" y="1"/>
                  </a:moveTo>
                  <a:cubicBezTo>
                    <a:pt x="339" y="1"/>
                    <a:pt x="139" y="135"/>
                    <a:pt x="72" y="347"/>
                  </a:cubicBezTo>
                  <a:cubicBezTo>
                    <a:pt x="1" y="586"/>
                    <a:pt x="108" y="837"/>
                    <a:pt x="323" y="944"/>
                  </a:cubicBezTo>
                  <a:cubicBezTo>
                    <a:pt x="422" y="891"/>
                    <a:pt x="554" y="844"/>
                    <a:pt x="719" y="844"/>
                  </a:cubicBezTo>
                  <a:cubicBezTo>
                    <a:pt x="774" y="844"/>
                    <a:pt x="833" y="849"/>
                    <a:pt x="896" y="861"/>
                  </a:cubicBezTo>
                  <a:cubicBezTo>
                    <a:pt x="956" y="801"/>
                    <a:pt x="1004" y="742"/>
                    <a:pt x="1028" y="658"/>
                  </a:cubicBezTo>
                  <a:cubicBezTo>
                    <a:pt x="1111" y="395"/>
                    <a:pt x="968" y="108"/>
                    <a:pt x="705" y="25"/>
                  </a:cubicBezTo>
                  <a:cubicBezTo>
                    <a:pt x="654" y="9"/>
                    <a:pt x="602" y="1"/>
                    <a:pt x="551"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1595;p51">
              <a:extLst>
                <a:ext uri="{FF2B5EF4-FFF2-40B4-BE49-F238E27FC236}">
                  <a16:creationId xmlns:a16="http://schemas.microsoft.com/office/drawing/2014/main" id="{553E4BCB-BFE1-4618-935C-B5FC55F2FD45}"/>
                </a:ext>
              </a:extLst>
            </p:cNvPr>
            <p:cNvSpPr/>
            <p:nvPr/>
          </p:nvSpPr>
          <p:spPr>
            <a:xfrm>
              <a:off x="1468025" y="2206325"/>
              <a:ext cx="28100" cy="10775"/>
            </a:xfrm>
            <a:custGeom>
              <a:avLst/>
              <a:gdLst/>
              <a:ahLst/>
              <a:cxnLst/>
              <a:rect l="l" t="t" r="r" b="b"/>
              <a:pathLst>
                <a:path w="1124" h="431" extrusionOk="0">
                  <a:moveTo>
                    <a:pt x="812" y="0"/>
                  </a:moveTo>
                  <a:cubicBezTo>
                    <a:pt x="724" y="97"/>
                    <a:pt x="591" y="155"/>
                    <a:pt x="455" y="155"/>
                  </a:cubicBezTo>
                  <a:cubicBezTo>
                    <a:pt x="407" y="155"/>
                    <a:pt x="358" y="148"/>
                    <a:pt x="311" y="132"/>
                  </a:cubicBezTo>
                  <a:cubicBezTo>
                    <a:pt x="274" y="120"/>
                    <a:pt x="250" y="108"/>
                    <a:pt x="227" y="84"/>
                  </a:cubicBezTo>
                  <a:cubicBezTo>
                    <a:pt x="96" y="167"/>
                    <a:pt x="35" y="275"/>
                    <a:pt x="35" y="275"/>
                  </a:cubicBezTo>
                  <a:cubicBezTo>
                    <a:pt x="0" y="323"/>
                    <a:pt x="12" y="382"/>
                    <a:pt x="72" y="419"/>
                  </a:cubicBezTo>
                  <a:cubicBezTo>
                    <a:pt x="83" y="430"/>
                    <a:pt x="107" y="430"/>
                    <a:pt x="119" y="430"/>
                  </a:cubicBezTo>
                  <a:cubicBezTo>
                    <a:pt x="155" y="430"/>
                    <a:pt x="191" y="419"/>
                    <a:pt x="215" y="382"/>
                  </a:cubicBezTo>
                  <a:cubicBezTo>
                    <a:pt x="215" y="374"/>
                    <a:pt x="338" y="184"/>
                    <a:pt x="607" y="184"/>
                  </a:cubicBezTo>
                  <a:cubicBezTo>
                    <a:pt x="704" y="184"/>
                    <a:pt x="820" y="209"/>
                    <a:pt x="956" y="275"/>
                  </a:cubicBezTo>
                  <a:cubicBezTo>
                    <a:pt x="972" y="282"/>
                    <a:pt x="988" y="285"/>
                    <a:pt x="1003" y="285"/>
                  </a:cubicBezTo>
                  <a:cubicBezTo>
                    <a:pt x="1045" y="285"/>
                    <a:pt x="1082" y="263"/>
                    <a:pt x="1099" y="228"/>
                  </a:cubicBezTo>
                  <a:cubicBezTo>
                    <a:pt x="1123" y="167"/>
                    <a:pt x="1099" y="108"/>
                    <a:pt x="1051" y="84"/>
                  </a:cubicBezTo>
                  <a:cubicBezTo>
                    <a:pt x="967" y="48"/>
                    <a:pt x="884" y="13"/>
                    <a:pt x="812" y="0"/>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1596;p51">
              <a:extLst>
                <a:ext uri="{FF2B5EF4-FFF2-40B4-BE49-F238E27FC236}">
                  <a16:creationId xmlns:a16="http://schemas.microsoft.com/office/drawing/2014/main" id="{4F8A85AC-B790-4664-AD12-DD7D88D9E6C2}"/>
                </a:ext>
              </a:extLst>
            </p:cNvPr>
            <p:cNvSpPr/>
            <p:nvPr/>
          </p:nvSpPr>
          <p:spPr>
            <a:xfrm>
              <a:off x="1473675" y="2205725"/>
              <a:ext cx="14675" cy="4475"/>
            </a:xfrm>
            <a:custGeom>
              <a:avLst/>
              <a:gdLst/>
              <a:ahLst/>
              <a:cxnLst/>
              <a:rect l="l" t="t" r="r" b="b"/>
              <a:pathLst>
                <a:path w="587" h="179" extrusionOk="0">
                  <a:moveTo>
                    <a:pt x="379" y="0"/>
                  </a:moveTo>
                  <a:cubicBezTo>
                    <a:pt x="216" y="0"/>
                    <a:pt x="86" y="48"/>
                    <a:pt x="1" y="108"/>
                  </a:cubicBezTo>
                  <a:cubicBezTo>
                    <a:pt x="24" y="132"/>
                    <a:pt x="48" y="144"/>
                    <a:pt x="85" y="156"/>
                  </a:cubicBezTo>
                  <a:cubicBezTo>
                    <a:pt x="132" y="172"/>
                    <a:pt x="181" y="179"/>
                    <a:pt x="229" y="179"/>
                  </a:cubicBezTo>
                  <a:cubicBezTo>
                    <a:pt x="365" y="179"/>
                    <a:pt x="498" y="121"/>
                    <a:pt x="586" y="24"/>
                  </a:cubicBezTo>
                  <a:cubicBezTo>
                    <a:pt x="512" y="7"/>
                    <a:pt x="443" y="0"/>
                    <a:pt x="379" y="0"/>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1597;p51">
              <a:extLst>
                <a:ext uri="{FF2B5EF4-FFF2-40B4-BE49-F238E27FC236}">
                  <a16:creationId xmlns:a16="http://schemas.microsoft.com/office/drawing/2014/main" id="{5564680E-FA2C-4D4D-8F83-4B407125B26C}"/>
                </a:ext>
              </a:extLst>
            </p:cNvPr>
            <p:cNvSpPr/>
            <p:nvPr/>
          </p:nvSpPr>
          <p:spPr>
            <a:xfrm>
              <a:off x="1343450" y="2231125"/>
              <a:ext cx="29025" cy="11375"/>
            </a:xfrm>
            <a:custGeom>
              <a:avLst/>
              <a:gdLst/>
              <a:ahLst/>
              <a:cxnLst/>
              <a:rect l="l" t="t" r="r" b="b"/>
              <a:pathLst>
                <a:path w="1161" h="455" extrusionOk="0">
                  <a:moveTo>
                    <a:pt x="813" y="0"/>
                  </a:moveTo>
                  <a:cubicBezTo>
                    <a:pt x="717" y="88"/>
                    <a:pt x="589" y="143"/>
                    <a:pt x="457" y="143"/>
                  </a:cubicBezTo>
                  <a:cubicBezTo>
                    <a:pt x="408" y="143"/>
                    <a:pt x="360" y="135"/>
                    <a:pt x="311" y="120"/>
                  </a:cubicBezTo>
                  <a:lnTo>
                    <a:pt x="240" y="83"/>
                  </a:lnTo>
                  <a:cubicBezTo>
                    <a:pt x="96" y="179"/>
                    <a:pt x="25" y="287"/>
                    <a:pt x="25" y="287"/>
                  </a:cubicBezTo>
                  <a:cubicBezTo>
                    <a:pt x="1" y="335"/>
                    <a:pt x="13" y="406"/>
                    <a:pt x="61" y="430"/>
                  </a:cubicBezTo>
                  <a:cubicBezTo>
                    <a:pt x="73" y="442"/>
                    <a:pt x="96" y="454"/>
                    <a:pt x="120" y="454"/>
                  </a:cubicBezTo>
                  <a:cubicBezTo>
                    <a:pt x="157" y="454"/>
                    <a:pt x="192" y="430"/>
                    <a:pt x="204" y="394"/>
                  </a:cubicBezTo>
                  <a:cubicBezTo>
                    <a:pt x="213" y="385"/>
                    <a:pt x="344" y="196"/>
                    <a:pt x="627" y="196"/>
                  </a:cubicBezTo>
                  <a:cubicBezTo>
                    <a:pt x="729" y="196"/>
                    <a:pt x="850" y="220"/>
                    <a:pt x="993" y="287"/>
                  </a:cubicBezTo>
                  <a:cubicBezTo>
                    <a:pt x="1006" y="293"/>
                    <a:pt x="1019" y="296"/>
                    <a:pt x="1033" y="296"/>
                  </a:cubicBezTo>
                  <a:cubicBezTo>
                    <a:pt x="1071" y="296"/>
                    <a:pt x="1110" y="274"/>
                    <a:pt x="1136" y="239"/>
                  </a:cubicBezTo>
                  <a:cubicBezTo>
                    <a:pt x="1160" y="179"/>
                    <a:pt x="1136" y="120"/>
                    <a:pt x="1076" y="96"/>
                  </a:cubicBezTo>
                  <a:cubicBezTo>
                    <a:pt x="980" y="48"/>
                    <a:pt x="897" y="24"/>
                    <a:pt x="813" y="0"/>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1598;p51">
              <a:extLst>
                <a:ext uri="{FF2B5EF4-FFF2-40B4-BE49-F238E27FC236}">
                  <a16:creationId xmlns:a16="http://schemas.microsoft.com/office/drawing/2014/main" id="{3AA63673-39CC-4F82-94A1-5DD74C35E9BA}"/>
                </a:ext>
              </a:extLst>
            </p:cNvPr>
            <p:cNvSpPr/>
            <p:nvPr/>
          </p:nvSpPr>
          <p:spPr>
            <a:xfrm>
              <a:off x="1349425" y="2230675"/>
              <a:ext cx="14375" cy="4025"/>
            </a:xfrm>
            <a:custGeom>
              <a:avLst/>
              <a:gdLst/>
              <a:ahLst/>
              <a:cxnLst/>
              <a:rect l="l" t="t" r="r" b="b"/>
              <a:pathLst>
                <a:path w="575" h="161" extrusionOk="0">
                  <a:moveTo>
                    <a:pt x="397" y="1"/>
                  </a:moveTo>
                  <a:cubicBezTo>
                    <a:pt x="232" y="1"/>
                    <a:pt x="100" y="48"/>
                    <a:pt x="1" y="101"/>
                  </a:cubicBezTo>
                  <a:lnTo>
                    <a:pt x="72" y="138"/>
                  </a:lnTo>
                  <a:cubicBezTo>
                    <a:pt x="121" y="153"/>
                    <a:pt x="169" y="161"/>
                    <a:pt x="218" y="161"/>
                  </a:cubicBezTo>
                  <a:cubicBezTo>
                    <a:pt x="350" y="161"/>
                    <a:pt x="478" y="106"/>
                    <a:pt x="574" y="18"/>
                  </a:cubicBezTo>
                  <a:cubicBezTo>
                    <a:pt x="511" y="6"/>
                    <a:pt x="452" y="1"/>
                    <a:pt x="397" y="1"/>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1599;p51">
              <a:extLst>
                <a:ext uri="{FF2B5EF4-FFF2-40B4-BE49-F238E27FC236}">
                  <a16:creationId xmlns:a16="http://schemas.microsoft.com/office/drawing/2014/main" id="{9E975A74-A638-4468-8681-47938C33F9F8}"/>
                </a:ext>
              </a:extLst>
            </p:cNvPr>
            <p:cNvSpPr/>
            <p:nvPr/>
          </p:nvSpPr>
          <p:spPr>
            <a:xfrm>
              <a:off x="1400800" y="2164450"/>
              <a:ext cx="69025" cy="126125"/>
            </a:xfrm>
            <a:custGeom>
              <a:avLst/>
              <a:gdLst/>
              <a:ahLst/>
              <a:cxnLst/>
              <a:rect l="l" t="t" r="r" b="b"/>
              <a:pathLst>
                <a:path w="2761" h="5045" extrusionOk="0">
                  <a:moveTo>
                    <a:pt x="118" y="0"/>
                  </a:moveTo>
                  <a:cubicBezTo>
                    <a:pt x="111" y="0"/>
                    <a:pt x="104" y="1"/>
                    <a:pt x="96" y="3"/>
                  </a:cubicBezTo>
                  <a:cubicBezTo>
                    <a:pt x="37" y="15"/>
                    <a:pt x="1" y="74"/>
                    <a:pt x="13" y="134"/>
                  </a:cubicBezTo>
                  <a:lnTo>
                    <a:pt x="359" y="1580"/>
                  </a:lnTo>
                  <a:cubicBezTo>
                    <a:pt x="443" y="1903"/>
                    <a:pt x="622" y="2177"/>
                    <a:pt x="885" y="2344"/>
                  </a:cubicBezTo>
                  <a:cubicBezTo>
                    <a:pt x="1073" y="2479"/>
                    <a:pt x="1295" y="2546"/>
                    <a:pt x="1516" y="2546"/>
                  </a:cubicBezTo>
                  <a:cubicBezTo>
                    <a:pt x="1589" y="2546"/>
                    <a:pt x="1662" y="2539"/>
                    <a:pt x="1733" y="2524"/>
                  </a:cubicBezTo>
                  <a:cubicBezTo>
                    <a:pt x="1771" y="2514"/>
                    <a:pt x="1808" y="2509"/>
                    <a:pt x="1845" y="2509"/>
                  </a:cubicBezTo>
                  <a:cubicBezTo>
                    <a:pt x="2067" y="2509"/>
                    <a:pt x="2269" y="2686"/>
                    <a:pt x="2331" y="2941"/>
                  </a:cubicBezTo>
                  <a:lnTo>
                    <a:pt x="2355" y="3037"/>
                  </a:lnTo>
                  <a:cubicBezTo>
                    <a:pt x="2522" y="3742"/>
                    <a:pt x="2163" y="4447"/>
                    <a:pt x="1530" y="4602"/>
                  </a:cubicBezTo>
                  <a:lnTo>
                    <a:pt x="586" y="4829"/>
                  </a:lnTo>
                  <a:cubicBezTo>
                    <a:pt x="539" y="4841"/>
                    <a:pt x="502" y="4901"/>
                    <a:pt x="515" y="4961"/>
                  </a:cubicBezTo>
                  <a:cubicBezTo>
                    <a:pt x="526" y="5009"/>
                    <a:pt x="563" y="5044"/>
                    <a:pt x="610" y="5044"/>
                  </a:cubicBezTo>
                  <a:cubicBezTo>
                    <a:pt x="622" y="5044"/>
                    <a:pt x="634" y="5044"/>
                    <a:pt x="646" y="5033"/>
                  </a:cubicBezTo>
                  <a:lnTo>
                    <a:pt x="1590" y="4805"/>
                  </a:lnTo>
                  <a:cubicBezTo>
                    <a:pt x="2318" y="4626"/>
                    <a:pt x="2761" y="3814"/>
                    <a:pt x="2557" y="2989"/>
                  </a:cubicBezTo>
                  <a:lnTo>
                    <a:pt x="2533" y="2894"/>
                  </a:lnTo>
                  <a:cubicBezTo>
                    <a:pt x="2450" y="2530"/>
                    <a:pt x="2150" y="2293"/>
                    <a:pt x="1829" y="2293"/>
                  </a:cubicBezTo>
                  <a:cubicBezTo>
                    <a:pt x="1782" y="2293"/>
                    <a:pt x="1733" y="2298"/>
                    <a:pt x="1686" y="2309"/>
                  </a:cubicBezTo>
                  <a:cubicBezTo>
                    <a:pt x="1622" y="2325"/>
                    <a:pt x="1556" y="2334"/>
                    <a:pt x="1490" y="2334"/>
                  </a:cubicBezTo>
                  <a:cubicBezTo>
                    <a:pt x="1321" y="2334"/>
                    <a:pt x="1150" y="2280"/>
                    <a:pt x="1004" y="2177"/>
                  </a:cubicBezTo>
                  <a:cubicBezTo>
                    <a:pt x="789" y="2033"/>
                    <a:pt x="634" y="1795"/>
                    <a:pt x="574" y="1532"/>
                  </a:cubicBezTo>
                  <a:lnTo>
                    <a:pt x="228" y="87"/>
                  </a:lnTo>
                  <a:cubicBezTo>
                    <a:pt x="207" y="34"/>
                    <a:pt x="168" y="0"/>
                    <a:pt x="118" y="0"/>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1600;p51">
              <a:extLst>
                <a:ext uri="{FF2B5EF4-FFF2-40B4-BE49-F238E27FC236}">
                  <a16:creationId xmlns:a16="http://schemas.microsoft.com/office/drawing/2014/main" id="{4D633BBB-F80A-4443-AD37-500EF0A4FA62}"/>
                </a:ext>
              </a:extLst>
            </p:cNvPr>
            <p:cNvSpPr/>
            <p:nvPr/>
          </p:nvSpPr>
          <p:spPr>
            <a:xfrm>
              <a:off x="1335025" y="2300500"/>
              <a:ext cx="106425" cy="52100"/>
            </a:xfrm>
            <a:custGeom>
              <a:avLst/>
              <a:gdLst/>
              <a:ahLst/>
              <a:cxnLst/>
              <a:rect l="l" t="t" r="r" b="b"/>
              <a:pathLst>
                <a:path w="4257" h="2084" extrusionOk="0">
                  <a:moveTo>
                    <a:pt x="806" y="0"/>
                  </a:moveTo>
                  <a:cubicBezTo>
                    <a:pt x="1" y="0"/>
                    <a:pt x="315" y="1960"/>
                    <a:pt x="1963" y="2075"/>
                  </a:cubicBezTo>
                  <a:cubicBezTo>
                    <a:pt x="2034" y="2081"/>
                    <a:pt x="2104" y="2084"/>
                    <a:pt x="2172" y="2084"/>
                  </a:cubicBezTo>
                  <a:cubicBezTo>
                    <a:pt x="3721" y="2084"/>
                    <a:pt x="4257" y="708"/>
                    <a:pt x="3181" y="582"/>
                  </a:cubicBezTo>
                  <a:cubicBezTo>
                    <a:pt x="2058" y="451"/>
                    <a:pt x="900" y="8"/>
                    <a:pt x="900" y="8"/>
                  </a:cubicBezTo>
                  <a:cubicBezTo>
                    <a:pt x="867" y="3"/>
                    <a:pt x="836" y="0"/>
                    <a:pt x="806" y="0"/>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1601;p51">
              <a:extLst>
                <a:ext uri="{FF2B5EF4-FFF2-40B4-BE49-F238E27FC236}">
                  <a16:creationId xmlns:a16="http://schemas.microsoft.com/office/drawing/2014/main" id="{17B5AA3E-AA41-42D2-8F18-3C06362A631F}"/>
                </a:ext>
              </a:extLst>
            </p:cNvPr>
            <p:cNvSpPr/>
            <p:nvPr/>
          </p:nvSpPr>
          <p:spPr>
            <a:xfrm>
              <a:off x="1466825" y="2512150"/>
              <a:ext cx="59450" cy="52900"/>
            </a:xfrm>
            <a:custGeom>
              <a:avLst/>
              <a:gdLst/>
              <a:ahLst/>
              <a:cxnLst/>
              <a:rect l="l" t="t" r="r" b="b"/>
              <a:pathLst>
                <a:path w="2378" h="2116" extrusionOk="0">
                  <a:moveTo>
                    <a:pt x="1114" y="0"/>
                  </a:moveTo>
                  <a:cubicBezTo>
                    <a:pt x="964" y="0"/>
                    <a:pt x="813" y="64"/>
                    <a:pt x="693" y="204"/>
                  </a:cubicBezTo>
                  <a:lnTo>
                    <a:pt x="0" y="992"/>
                  </a:lnTo>
                  <a:lnTo>
                    <a:pt x="36" y="1853"/>
                  </a:lnTo>
                  <a:lnTo>
                    <a:pt x="872" y="1781"/>
                  </a:lnTo>
                  <a:lnTo>
                    <a:pt x="1577" y="2115"/>
                  </a:lnTo>
                  <a:lnTo>
                    <a:pt x="1577" y="2115"/>
                  </a:lnTo>
                  <a:lnTo>
                    <a:pt x="1553" y="1733"/>
                  </a:lnTo>
                  <a:lnTo>
                    <a:pt x="2377" y="2055"/>
                  </a:lnTo>
                  <a:lnTo>
                    <a:pt x="1756" y="658"/>
                  </a:lnTo>
                  <a:cubicBezTo>
                    <a:pt x="1708" y="252"/>
                    <a:pt x="1412" y="0"/>
                    <a:pt x="1114" y="0"/>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1602;p51">
              <a:extLst>
                <a:ext uri="{FF2B5EF4-FFF2-40B4-BE49-F238E27FC236}">
                  <a16:creationId xmlns:a16="http://schemas.microsoft.com/office/drawing/2014/main" id="{51402045-5045-4ECA-B2E1-38907C9F6AE3}"/>
                </a:ext>
              </a:extLst>
            </p:cNvPr>
            <p:cNvSpPr/>
            <p:nvPr/>
          </p:nvSpPr>
          <p:spPr>
            <a:xfrm>
              <a:off x="1379900" y="2556650"/>
              <a:ext cx="132350" cy="180875"/>
            </a:xfrm>
            <a:custGeom>
              <a:avLst/>
              <a:gdLst/>
              <a:ahLst/>
              <a:cxnLst/>
              <a:rect l="l" t="t" r="r" b="b"/>
              <a:pathLst>
                <a:path w="5294" h="7235" extrusionOk="0">
                  <a:moveTo>
                    <a:pt x="4349" y="1"/>
                  </a:moveTo>
                  <a:lnTo>
                    <a:pt x="3513" y="73"/>
                  </a:lnTo>
                  <a:lnTo>
                    <a:pt x="3513" y="299"/>
                  </a:lnTo>
                  <a:cubicBezTo>
                    <a:pt x="3584" y="2342"/>
                    <a:pt x="2020" y="4063"/>
                    <a:pt x="0" y="4218"/>
                  </a:cubicBezTo>
                  <a:lnTo>
                    <a:pt x="2461" y="6989"/>
                  </a:lnTo>
                  <a:cubicBezTo>
                    <a:pt x="2584" y="7155"/>
                    <a:pt x="2750" y="7235"/>
                    <a:pt x="2915" y="7235"/>
                  </a:cubicBezTo>
                  <a:cubicBezTo>
                    <a:pt x="3119" y="7235"/>
                    <a:pt x="3322" y="7113"/>
                    <a:pt x="3441" y="6882"/>
                  </a:cubicBezTo>
                  <a:lnTo>
                    <a:pt x="5293" y="4552"/>
                  </a:lnTo>
                  <a:lnTo>
                    <a:pt x="5054" y="335"/>
                  </a:lnTo>
                  <a:lnTo>
                    <a:pt x="4349" y="1"/>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1603;p51">
              <a:extLst>
                <a:ext uri="{FF2B5EF4-FFF2-40B4-BE49-F238E27FC236}">
                  <a16:creationId xmlns:a16="http://schemas.microsoft.com/office/drawing/2014/main" id="{63496D61-72FE-4A9C-A0AA-01BE9FC448E8}"/>
                </a:ext>
              </a:extLst>
            </p:cNvPr>
            <p:cNvSpPr/>
            <p:nvPr/>
          </p:nvSpPr>
          <p:spPr>
            <a:xfrm>
              <a:off x="1505650" y="2555475"/>
              <a:ext cx="43625" cy="115000"/>
            </a:xfrm>
            <a:custGeom>
              <a:avLst/>
              <a:gdLst/>
              <a:ahLst/>
              <a:cxnLst/>
              <a:rect l="l" t="t" r="r" b="b"/>
              <a:pathLst>
                <a:path w="1745" h="4600" extrusionOk="0">
                  <a:moveTo>
                    <a:pt x="0" y="0"/>
                  </a:moveTo>
                  <a:lnTo>
                    <a:pt x="24" y="382"/>
                  </a:lnTo>
                  <a:lnTo>
                    <a:pt x="263" y="4599"/>
                  </a:lnTo>
                  <a:lnTo>
                    <a:pt x="1434" y="3142"/>
                  </a:lnTo>
                  <a:cubicBezTo>
                    <a:pt x="1684" y="2820"/>
                    <a:pt x="1745" y="2401"/>
                    <a:pt x="1577" y="2031"/>
                  </a:cubicBezTo>
                  <a:lnTo>
                    <a:pt x="824" y="322"/>
                  </a:lnTo>
                  <a:lnTo>
                    <a:pt x="0" y="0"/>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1604;p51">
              <a:extLst>
                <a:ext uri="{FF2B5EF4-FFF2-40B4-BE49-F238E27FC236}">
                  <a16:creationId xmlns:a16="http://schemas.microsoft.com/office/drawing/2014/main" id="{0C212E9A-B1C4-4598-9A0C-8518E4EE1379}"/>
                </a:ext>
              </a:extLst>
            </p:cNvPr>
            <p:cNvSpPr/>
            <p:nvPr/>
          </p:nvSpPr>
          <p:spPr>
            <a:xfrm>
              <a:off x="1446500" y="2536950"/>
              <a:ext cx="21225" cy="23600"/>
            </a:xfrm>
            <a:custGeom>
              <a:avLst/>
              <a:gdLst/>
              <a:ahLst/>
              <a:cxnLst/>
              <a:rect l="l" t="t" r="r" b="b"/>
              <a:pathLst>
                <a:path w="849" h="944" extrusionOk="0">
                  <a:moveTo>
                    <a:pt x="813" y="0"/>
                  </a:moveTo>
                  <a:lnTo>
                    <a:pt x="1" y="944"/>
                  </a:lnTo>
                  <a:lnTo>
                    <a:pt x="849" y="861"/>
                  </a:lnTo>
                  <a:lnTo>
                    <a:pt x="813" y="0"/>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1605;p51">
              <a:extLst>
                <a:ext uri="{FF2B5EF4-FFF2-40B4-BE49-F238E27FC236}">
                  <a16:creationId xmlns:a16="http://schemas.microsoft.com/office/drawing/2014/main" id="{FD7C332C-3DC2-4097-AF45-C9779EAED686}"/>
                </a:ext>
              </a:extLst>
            </p:cNvPr>
            <p:cNvSpPr/>
            <p:nvPr/>
          </p:nvSpPr>
          <p:spPr>
            <a:xfrm>
              <a:off x="1373325" y="2558450"/>
              <a:ext cx="96200" cy="103650"/>
            </a:xfrm>
            <a:custGeom>
              <a:avLst/>
              <a:gdLst/>
              <a:ahLst/>
              <a:cxnLst/>
              <a:rect l="l" t="t" r="r" b="b"/>
              <a:pathLst>
                <a:path w="3848" h="4146" extrusionOk="0">
                  <a:moveTo>
                    <a:pt x="3776" y="1"/>
                  </a:moveTo>
                  <a:lnTo>
                    <a:pt x="2928" y="84"/>
                  </a:lnTo>
                  <a:lnTo>
                    <a:pt x="0" y="3417"/>
                  </a:lnTo>
                  <a:lnTo>
                    <a:pt x="526" y="3800"/>
                  </a:lnTo>
                  <a:lnTo>
                    <a:pt x="204" y="4074"/>
                  </a:lnTo>
                  <a:lnTo>
                    <a:pt x="263" y="4146"/>
                  </a:lnTo>
                  <a:cubicBezTo>
                    <a:pt x="2283" y="3991"/>
                    <a:pt x="3847" y="2270"/>
                    <a:pt x="3776" y="227"/>
                  </a:cubicBezTo>
                  <a:lnTo>
                    <a:pt x="3776" y="1"/>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1606;p51">
              <a:extLst>
                <a:ext uri="{FF2B5EF4-FFF2-40B4-BE49-F238E27FC236}">
                  <a16:creationId xmlns:a16="http://schemas.microsoft.com/office/drawing/2014/main" id="{C390B228-194D-4E2B-971F-5C9540D89E08}"/>
                </a:ext>
              </a:extLst>
            </p:cNvPr>
            <p:cNvSpPr/>
            <p:nvPr/>
          </p:nvSpPr>
          <p:spPr>
            <a:xfrm>
              <a:off x="1148725" y="2509325"/>
              <a:ext cx="60950" cy="73325"/>
            </a:xfrm>
            <a:custGeom>
              <a:avLst/>
              <a:gdLst/>
              <a:ahLst/>
              <a:cxnLst/>
              <a:rect l="l" t="t" r="r" b="b"/>
              <a:pathLst>
                <a:path w="2438" h="2933" extrusionOk="0">
                  <a:moveTo>
                    <a:pt x="1591" y="1"/>
                  </a:moveTo>
                  <a:cubicBezTo>
                    <a:pt x="1408" y="1"/>
                    <a:pt x="1228" y="97"/>
                    <a:pt x="1160" y="257"/>
                  </a:cubicBezTo>
                  <a:lnTo>
                    <a:pt x="1" y="2933"/>
                  </a:lnTo>
                  <a:lnTo>
                    <a:pt x="1" y="2933"/>
                  </a:lnTo>
                  <a:lnTo>
                    <a:pt x="2426" y="1212"/>
                  </a:lnTo>
                  <a:lnTo>
                    <a:pt x="2438" y="1344"/>
                  </a:lnTo>
                  <a:lnTo>
                    <a:pt x="2414" y="484"/>
                  </a:lnTo>
                  <a:lnTo>
                    <a:pt x="1888" y="102"/>
                  </a:lnTo>
                  <a:cubicBezTo>
                    <a:pt x="1801" y="32"/>
                    <a:pt x="1695" y="1"/>
                    <a:pt x="1591"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1607;p51">
              <a:extLst>
                <a:ext uri="{FF2B5EF4-FFF2-40B4-BE49-F238E27FC236}">
                  <a16:creationId xmlns:a16="http://schemas.microsoft.com/office/drawing/2014/main" id="{6DCDD25E-381F-4E86-BB8B-9845572C23C0}"/>
                </a:ext>
              </a:extLst>
            </p:cNvPr>
            <p:cNvSpPr/>
            <p:nvPr/>
          </p:nvSpPr>
          <p:spPr>
            <a:xfrm>
              <a:off x="1212650" y="2588600"/>
              <a:ext cx="25" cy="350"/>
            </a:xfrm>
            <a:custGeom>
              <a:avLst/>
              <a:gdLst/>
              <a:ahLst/>
              <a:cxnLst/>
              <a:rect l="l" t="t" r="r" b="b"/>
              <a:pathLst>
                <a:path w="1" h="14" extrusionOk="0">
                  <a:moveTo>
                    <a:pt x="0" y="13"/>
                  </a:moveTo>
                  <a:lnTo>
                    <a:pt x="0" y="13"/>
                  </a:lnTo>
                  <a:lnTo>
                    <a:pt x="0" y="1"/>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1608;p51">
              <a:extLst>
                <a:ext uri="{FF2B5EF4-FFF2-40B4-BE49-F238E27FC236}">
                  <a16:creationId xmlns:a16="http://schemas.microsoft.com/office/drawing/2014/main" id="{CE259F2E-FAC1-4B15-8065-DB20F0A7903E}"/>
                </a:ext>
              </a:extLst>
            </p:cNvPr>
            <p:cNvSpPr/>
            <p:nvPr/>
          </p:nvSpPr>
          <p:spPr>
            <a:xfrm>
              <a:off x="1212650" y="2588925"/>
              <a:ext cx="163675" cy="165400"/>
            </a:xfrm>
            <a:custGeom>
              <a:avLst/>
              <a:gdLst/>
              <a:ahLst/>
              <a:cxnLst/>
              <a:rect l="l" t="t" r="r" b="b"/>
              <a:pathLst>
                <a:path w="6547" h="6616" extrusionOk="0">
                  <a:moveTo>
                    <a:pt x="0" y="0"/>
                  </a:moveTo>
                  <a:lnTo>
                    <a:pt x="359" y="5472"/>
                  </a:lnTo>
                  <a:lnTo>
                    <a:pt x="1147" y="6319"/>
                  </a:lnTo>
                  <a:cubicBezTo>
                    <a:pt x="1332" y="6517"/>
                    <a:pt x="1603" y="6616"/>
                    <a:pt x="1877" y="6616"/>
                  </a:cubicBezTo>
                  <a:cubicBezTo>
                    <a:pt x="2133" y="6616"/>
                    <a:pt x="2390" y="6529"/>
                    <a:pt x="2581" y="6356"/>
                  </a:cubicBezTo>
                  <a:lnTo>
                    <a:pt x="6547" y="2939"/>
                  </a:lnTo>
                  <a:lnTo>
                    <a:pt x="6535" y="2939"/>
                  </a:lnTo>
                  <a:lnTo>
                    <a:pt x="3859" y="3022"/>
                  </a:lnTo>
                  <a:cubicBezTo>
                    <a:pt x="3811" y="3024"/>
                    <a:pt x="3762" y="3025"/>
                    <a:pt x="3713" y="3025"/>
                  </a:cubicBezTo>
                  <a:cubicBezTo>
                    <a:pt x="1900" y="3025"/>
                    <a:pt x="361" y="1733"/>
                    <a:pt x="0" y="0"/>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1609;p51">
              <a:extLst>
                <a:ext uri="{FF2B5EF4-FFF2-40B4-BE49-F238E27FC236}">
                  <a16:creationId xmlns:a16="http://schemas.microsoft.com/office/drawing/2014/main" id="{F4A4BF44-7AFB-45BB-B88F-85E0ACFB299F}"/>
                </a:ext>
              </a:extLst>
            </p:cNvPr>
            <p:cNvSpPr/>
            <p:nvPr/>
          </p:nvSpPr>
          <p:spPr>
            <a:xfrm>
              <a:off x="1132600" y="2539625"/>
              <a:ext cx="89025" cy="186100"/>
            </a:xfrm>
            <a:custGeom>
              <a:avLst/>
              <a:gdLst/>
              <a:ahLst/>
              <a:cxnLst/>
              <a:rect l="l" t="t" r="r" b="b"/>
              <a:pathLst>
                <a:path w="3561" h="7444" extrusionOk="0">
                  <a:moveTo>
                    <a:pt x="3071" y="0"/>
                  </a:moveTo>
                  <a:lnTo>
                    <a:pt x="646" y="1721"/>
                  </a:lnTo>
                  <a:lnTo>
                    <a:pt x="168" y="2820"/>
                  </a:lnTo>
                  <a:cubicBezTo>
                    <a:pt x="1" y="3202"/>
                    <a:pt x="85" y="3656"/>
                    <a:pt x="371" y="3979"/>
                  </a:cubicBezTo>
                  <a:lnTo>
                    <a:pt x="3561" y="7444"/>
                  </a:lnTo>
                  <a:lnTo>
                    <a:pt x="3202" y="1972"/>
                  </a:lnTo>
                  <a:lnTo>
                    <a:pt x="3202" y="1960"/>
                  </a:lnTo>
                  <a:cubicBezTo>
                    <a:pt x="3167" y="1757"/>
                    <a:pt x="3131" y="1542"/>
                    <a:pt x="3131" y="1327"/>
                  </a:cubicBezTo>
                  <a:lnTo>
                    <a:pt x="3083" y="132"/>
                  </a:lnTo>
                  <a:lnTo>
                    <a:pt x="3071" y="0"/>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1610;p51">
              <a:extLst>
                <a:ext uri="{FF2B5EF4-FFF2-40B4-BE49-F238E27FC236}">
                  <a16:creationId xmlns:a16="http://schemas.microsoft.com/office/drawing/2014/main" id="{E4C1A355-C70F-4DF1-A12E-75100507BFF9}"/>
                </a:ext>
              </a:extLst>
            </p:cNvPr>
            <p:cNvSpPr/>
            <p:nvPr/>
          </p:nvSpPr>
          <p:spPr>
            <a:xfrm>
              <a:off x="1209050" y="2521425"/>
              <a:ext cx="72625" cy="67525"/>
            </a:xfrm>
            <a:custGeom>
              <a:avLst/>
              <a:gdLst/>
              <a:ahLst/>
              <a:cxnLst/>
              <a:rect l="l" t="t" r="r" b="b"/>
              <a:pathLst>
                <a:path w="2905" h="2701" extrusionOk="0">
                  <a:moveTo>
                    <a:pt x="1" y="0"/>
                  </a:moveTo>
                  <a:lnTo>
                    <a:pt x="25" y="860"/>
                  </a:lnTo>
                  <a:lnTo>
                    <a:pt x="144" y="2688"/>
                  </a:lnTo>
                  <a:lnTo>
                    <a:pt x="144" y="2700"/>
                  </a:lnTo>
                  <a:lnTo>
                    <a:pt x="706" y="2366"/>
                  </a:lnTo>
                  <a:lnTo>
                    <a:pt x="2904" y="2162"/>
                  </a:lnTo>
                  <a:lnTo>
                    <a:pt x="1" y="0"/>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1611;p51">
              <a:extLst>
                <a:ext uri="{FF2B5EF4-FFF2-40B4-BE49-F238E27FC236}">
                  <a16:creationId xmlns:a16="http://schemas.microsoft.com/office/drawing/2014/main" id="{D6EC8DAF-ED9F-4163-A0D2-97895B33275A}"/>
                </a:ext>
              </a:extLst>
            </p:cNvPr>
            <p:cNvSpPr/>
            <p:nvPr/>
          </p:nvSpPr>
          <p:spPr>
            <a:xfrm>
              <a:off x="1212650" y="2575475"/>
              <a:ext cx="165800" cy="89075"/>
            </a:xfrm>
            <a:custGeom>
              <a:avLst/>
              <a:gdLst/>
              <a:ahLst/>
              <a:cxnLst/>
              <a:rect l="l" t="t" r="r" b="b"/>
              <a:pathLst>
                <a:path w="6632" h="3563" extrusionOk="0">
                  <a:moveTo>
                    <a:pt x="2760" y="0"/>
                  </a:moveTo>
                  <a:lnTo>
                    <a:pt x="562" y="204"/>
                  </a:lnTo>
                  <a:lnTo>
                    <a:pt x="0" y="538"/>
                  </a:lnTo>
                  <a:cubicBezTo>
                    <a:pt x="361" y="2271"/>
                    <a:pt x="1900" y="3563"/>
                    <a:pt x="3713" y="3563"/>
                  </a:cubicBezTo>
                  <a:cubicBezTo>
                    <a:pt x="3762" y="3563"/>
                    <a:pt x="3811" y="3562"/>
                    <a:pt x="3859" y="3560"/>
                  </a:cubicBezTo>
                  <a:lnTo>
                    <a:pt x="6535" y="3477"/>
                  </a:lnTo>
                  <a:lnTo>
                    <a:pt x="6547" y="3477"/>
                  </a:lnTo>
                  <a:lnTo>
                    <a:pt x="6631" y="3393"/>
                  </a:lnTo>
                  <a:lnTo>
                    <a:pt x="6249" y="2963"/>
                  </a:lnTo>
                  <a:lnTo>
                    <a:pt x="6427" y="2736"/>
                  </a:lnTo>
                  <a:lnTo>
                    <a:pt x="2760" y="0"/>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1612;p51">
              <a:extLst>
                <a:ext uri="{FF2B5EF4-FFF2-40B4-BE49-F238E27FC236}">
                  <a16:creationId xmlns:a16="http://schemas.microsoft.com/office/drawing/2014/main" id="{7F2481F5-BEC8-4455-A5E3-A0D03A01F453}"/>
                </a:ext>
              </a:extLst>
            </p:cNvPr>
            <p:cNvSpPr/>
            <p:nvPr/>
          </p:nvSpPr>
          <p:spPr>
            <a:xfrm>
              <a:off x="1209650" y="2542925"/>
              <a:ext cx="3025" cy="45700"/>
            </a:xfrm>
            <a:custGeom>
              <a:avLst/>
              <a:gdLst/>
              <a:ahLst/>
              <a:cxnLst/>
              <a:rect l="l" t="t" r="r" b="b"/>
              <a:pathLst>
                <a:path w="121" h="1828" extrusionOk="0">
                  <a:moveTo>
                    <a:pt x="1" y="0"/>
                  </a:moveTo>
                  <a:lnTo>
                    <a:pt x="49" y="1195"/>
                  </a:lnTo>
                  <a:cubicBezTo>
                    <a:pt x="49" y="1410"/>
                    <a:pt x="85" y="1625"/>
                    <a:pt x="120" y="1828"/>
                  </a:cubicBezTo>
                  <a:lnTo>
                    <a:pt x="1" y="0"/>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1613;p51">
              <a:extLst>
                <a:ext uri="{FF2B5EF4-FFF2-40B4-BE49-F238E27FC236}">
                  <a16:creationId xmlns:a16="http://schemas.microsoft.com/office/drawing/2014/main" id="{C7D5F7E5-CD6B-46AC-AC56-153B0BCD714E}"/>
                </a:ext>
              </a:extLst>
            </p:cNvPr>
            <p:cNvSpPr/>
            <p:nvPr/>
          </p:nvSpPr>
          <p:spPr>
            <a:xfrm>
              <a:off x="1368850" y="2643875"/>
              <a:ext cx="17650" cy="16425"/>
            </a:xfrm>
            <a:custGeom>
              <a:avLst/>
              <a:gdLst/>
              <a:ahLst/>
              <a:cxnLst/>
              <a:rect l="l" t="t" r="r" b="b"/>
              <a:pathLst>
                <a:path w="706" h="657" extrusionOk="0">
                  <a:moveTo>
                    <a:pt x="179" y="0"/>
                  </a:moveTo>
                  <a:lnTo>
                    <a:pt x="1" y="227"/>
                  </a:lnTo>
                  <a:lnTo>
                    <a:pt x="383" y="657"/>
                  </a:lnTo>
                  <a:lnTo>
                    <a:pt x="705" y="383"/>
                  </a:lnTo>
                  <a:lnTo>
                    <a:pt x="179" y="0"/>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1614;p51">
              <a:extLst>
                <a:ext uri="{FF2B5EF4-FFF2-40B4-BE49-F238E27FC236}">
                  <a16:creationId xmlns:a16="http://schemas.microsoft.com/office/drawing/2014/main" id="{08D54545-DB48-4BE9-93E7-99E84C29042A}"/>
                </a:ext>
              </a:extLst>
            </p:cNvPr>
            <p:cNvSpPr/>
            <p:nvPr/>
          </p:nvSpPr>
          <p:spPr>
            <a:xfrm>
              <a:off x="1821925" y="2204425"/>
              <a:ext cx="121000" cy="388100"/>
            </a:xfrm>
            <a:custGeom>
              <a:avLst/>
              <a:gdLst/>
              <a:ahLst/>
              <a:cxnLst/>
              <a:rect l="l" t="t" r="r" b="b"/>
              <a:pathLst>
                <a:path w="4840" h="15524" extrusionOk="0">
                  <a:moveTo>
                    <a:pt x="1906" y="0"/>
                  </a:moveTo>
                  <a:cubicBezTo>
                    <a:pt x="1806" y="0"/>
                    <a:pt x="1703" y="17"/>
                    <a:pt x="1601" y="52"/>
                  </a:cubicBezTo>
                  <a:cubicBezTo>
                    <a:pt x="1160" y="208"/>
                    <a:pt x="932" y="710"/>
                    <a:pt x="1052" y="1164"/>
                  </a:cubicBezTo>
                  <a:lnTo>
                    <a:pt x="1601" y="3421"/>
                  </a:lnTo>
                  <a:cubicBezTo>
                    <a:pt x="1678" y="3729"/>
                    <a:pt x="1423" y="3998"/>
                    <a:pt x="1133" y="3998"/>
                  </a:cubicBezTo>
                  <a:cubicBezTo>
                    <a:pt x="1063" y="3998"/>
                    <a:pt x="991" y="3982"/>
                    <a:pt x="921" y="3947"/>
                  </a:cubicBezTo>
                  <a:cubicBezTo>
                    <a:pt x="621" y="3792"/>
                    <a:pt x="371" y="3541"/>
                    <a:pt x="228" y="3230"/>
                  </a:cubicBezTo>
                  <a:lnTo>
                    <a:pt x="0" y="2788"/>
                  </a:lnTo>
                  <a:lnTo>
                    <a:pt x="0" y="15524"/>
                  </a:lnTo>
                  <a:lnTo>
                    <a:pt x="4839" y="13862"/>
                  </a:lnTo>
                  <a:lnTo>
                    <a:pt x="4839" y="8045"/>
                  </a:lnTo>
                  <a:cubicBezTo>
                    <a:pt x="4636" y="7280"/>
                    <a:pt x="4385" y="6456"/>
                    <a:pt x="4086" y="5572"/>
                  </a:cubicBezTo>
                  <a:lnTo>
                    <a:pt x="2784" y="686"/>
                  </a:lnTo>
                  <a:cubicBezTo>
                    <a:pt x="2679" y="274"/>
                    <a:pt x="2312" y="0"/>
                    <a:pt x="1906" y="0"/>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1615;p51">
              <a:extLst>
                <a:ext uri="{FF2B5EF4-FFF2-40B4-BE49-F238E27FC236}">
                  <a16:creationId xmlns:a16="http://schemas.microsoft.com/office/drawing/2014/main" id="{48723881-7342-4484-921C-330B4AD76799}"/>
                </a:ext>
              </a:extLst>
            </p:cNvPr>
            <p:cNvSpPr/>
            <p:nvPr/>
          </p:nvSpPr>
          <p:spPr>
            <a:xfrm>
              <a:off x="1575525" y="2157175"/>
              <a:ext cx="246425" cy="435350"/>
            </a:xfrm>
            <a:custGeom>
              <a:avLst/>
              <a:gdLst/>
              <a:ahLst/>
              <a:cxnLst/>
              <a:rect l="l" t="t" r="r" b="b"/>
              <a:pathLst>
                <a:path w="9857" h="17414" extrusionOk="0">
                  <a:moveTo>
                    <a:pt x="7005" y="1"/>
                  </a:moveTo>
                  <a:cubicBezTo>
                    <a:pt x="6842" y="1"/>
                    <a:pt x="6676" y="45"/>
                    <a:pt x="6524" y="139"/>
                  </a:cubicBezTo>
                  <a:cubicBezTo>
                    <a:pt x="6129" y="389"/>
                    <a:pt x="6009" y="915"/>
                    <a:pt x="6225" y="1345"/>
                  </a:cubicBezTo>
                  <a:lnTo>
                    <a:pt x="8399" y="5789"/>
                  </a:lnTo>
                  <a:cubicBezTo>
                    <a:pt x="8566" y="6123"/>
                    <a:pt x="8423" y="6518"/>
                    <a:pt x="8101" y="6685"/>
                  </a:cubicBezTo>
                  <a:cubicBezTo>
                    <a:pt x="8017" y="6724"/>
                    <a:pt x="7928" y="6742"/>
                    <a:pt x="7841" y="6742"/>
                  </a:cubicBezTo>
                  <a:cubicBezTo>
                    <a:pt x="7654" y="6742"/>
                    <a:pt x="7474" y="6657"/>
                    <a:pt x="7360" y="6494"/>
                  </a:cubicBezTo>
                  <a:lnTo>
                    <a:pt x="4170" y="1955"/>
                  </a:lnTo>
                  <a:cubicBezTo>
                    <a:pt x="3998" y="1707"/>
                    <a:pt x="3720" y="1574"/>
                    <a:pt x="3437" y="1574"/>
                  </a:cubicBezTo>
                  <a:cubicBezTo>
                    <a:pt x="3228" y="1574"/>
                    <a:pt x="3017" y="1647"/>
                    <a:pt x="2844" y="1799"/>
                  </a:cubicBezTo>
                  <a:cubicBezTo>
                    <a:pt x="2486" y="2098"/>
                    <a:pt x="2462" y="2648"/>
                    <a:pt x="2725" y="3030"/>
                  </a:cubicBezTo>
                  <a:lnTo>
                    <a:pt x="5998" y="7700"/>
                  </a:lnTo>
                  <a:cubicBezTo>
                    <a:pt x="6141" y="7892"/>
                    <a:pt x="6105" y="8154"/>
                    <a:pt x="5914" y="8298"/>
                  </a:cubicBezTo>
                  <a:lnTo>
                    <a:pt x="5807" y="8393"/>
                  </a:lnTo>
                  <a:cubicBezTo>
                    <a:pt x="5729" y="8453"/>
                    <a:pt x="5633" y="8483"/>
                    <a:pt x="5538" y="8483"/>
                  </a:cubicBezTo>
                  <a:cubicBezTo>
                    <a:pt x="5442" y="8483"/>
                    <a:pt x="5347" y="8453"/>
                    <a:pt x="5269" y="8393"/>
                  </a:cubicBezTo>
                  <a:lnTo>
                    <a:pt x="1745" y="5526"/>
                  </a:lnTo>
                  <a:cubicBezTo>
                    <a:pt x="1546" y="5364"/>
                    <a:pt x="1283" y="5283"/>
                    <a:pt x="1021" y="5283"/>
                  </a:cubicBezTo>
                  <a:cubicBezTo>
                    <a:pt x="763" y="5283"/>
                    <a:pt x="507" y="5361"/>
                    <a:pt x="311" y="5515"/>
                  </a:cubicBezTo>
                  <a:cubicBezTo>
                    <a:pt x="1" y="5908"/>
                    <a:pt x="60" y="6470"/>
                    <a:pt x="442" y="6781"/>
                  </a:cubicBezTo>
                  <a:cubicBezTo>
                    <a:pt x="442" y="6781"/>
                    <a:pt x="5508" y="10902"/>
                    <a:pt x="5532" y="10915"/>
                  </a:cubicBezTo>
                  <a:cubicBezTo>
                    <a:pt x="5783" y="11153"/>
                    <a:pt x="6046" y="11464"/>
                    <a:pt x="6237" y="11822"/>
                  </a:cubicBezTo>
                  <a:cubicBezTo>
                    <a:pt x="6306" y="11811"/>
                    <a:pt x="6479" y="11788"/>
                    <a:pt x="6716" y="11788"/>
                  </a:cubicBezTo>
                  <a:cubicBezTo>
                    <a:pt x="7427" y="11788"/>
                    <a:pt x="8713" y="11990"/>
                    <a:pt x="9474" y="13280"/>
                  </a:cubicBezTo>
                  <a:cubicBezTo>
                    <a:pt x="9558" y="13411"/>
                    <a:pt x="9510" y="13578"/>
                    <a:pt x="9378" y="13662"/>
                  </a:cubicBezTo>
                  <a:cubicBezTo>
                    <a:pt x="9331" y="13686"/>
                    <a:pt x="9283" y="13698"/>
                    <a:pt x="9235" y="13698"/>
                  </a:cubicBezTo>
                  <a:cubicBezTo>
                    <a:pt x="9139" y="13698"/>
                    <a:pt x="9044" y="13650"/>
                    <a:pt x="8996" y="13567"/>
                  </a:cubicBezTo>
                  <a:cubicBezTo>
                    <a:pt x="8358" y="12506"/>
                    <a:pt x="7285" y="12351"/>
                    <a:pt x="6702" y="12351"/>
                  </a:cubicBezTo>
                  <a:cubicBezTo>
                    <a:pt x="6609" y="12351"/>
                    <a:pt x="6528" y="12355"/>
                    <a:pt x="6463" y="12360"/>
                  </a:cubicBezTo>
                  <a:cubicBezTo>
                    <a:pt x="6546" y="12660"/>
                    <a:pt x="6302" y="12904"/>
                    <a:pt x="6034" y="12904"/>
                  </a:cubicBezTo>
                  <a:cubicBezTo>
                    <a:pt x="5950" y="12904"/>
                    <a:pt x="5863" y="12880"/>
                    <a:pt x="5783" y="12826"/>
                  </a:cubicBezTo>
                  <a:cubicBezTo>
                    <a:pt x="4971" y="12288"/>
                    <a:pt x="3716" y="11464"/>
                    <a:pt x="3716" y="11464"/>
                  </a:cubicBezTo>
                  <a:cubicBezTo>
                    <a:pt x="3567" y="11365"/>
                    <a:pt x="3396" y="11317"/>
                    <a:pt x="3226" y="11317"/>
                  </a:cubicBezTo>
                  <a:cubicBezTo>
                    <a:pt x="2906" y="11317"/>
                    <a:pt x="2590" y="11486"/>
                    <a:pt x="2425" y="11799"/>
                  </a:cubicBezTo>
                  <a:cubicBezTo>
                    <a:pt x="2210" y="12216"/>
                    <a:pt x="2378" y="12730"/>
                    <a:pt x="2772" y="12993"/>
                  </a:cubicBezTo>
                  <a:lnTo>
                    <a:pt x="4947" y="14427"/>
                  </a:lnTo>
                  <a:cubicBezTo>
                    <a:pt x="4934" y="14427"/>
                    <a:pt x="7527" y="16995"/>
                    <a:pt x="9832" y="17294"/>
                  </a:cubicBezTo>
                  <a:lnTo>
                    <a:pt x="9845" y="17414"/>
                  </a:lnTo>
                  <a:lnTo>
                    <a:pt x="9856" y="17414"/>
                  </a:lnTo>
                  <a:lnTo>
                    <a:pt x="9856" y="4678"/>
                  </a:lnTo>
                  <a:lnTo>
                    <a:pt x="7814" y="509"/>
                  </a:lnTo>
                  <a:cubicBezTo>
                    <a:pt x="7661" y="187"/>
                    <a:pt x="7340" y="1"/>
                    <a:pt x="7005" y="1"/>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1616;p51">
              <a:extLst>
                <a:ext uri="{FF2B5EF4-FFF2-40B4-BE49-F238E27FC236}">
                  <a16:creationId xmlns:a16="http://schemas.microsoft.com/office/drawing/2014/main" id="{D226AB61-8C1C-4A04-8BEA-0873EFB2CD2E}"/>
                </a:ext>
              </a:extLst>
            </p:cNvPr>
            <p:cNvSpPr/>
            <p:nvPr/>
          </p:nvSpPr>
          <p:spPr>
            <a:xfrm>
              <a:off x="1724275" y="2452725"/>
              <a:ext cx="12850" cy="14125"/>
            </a:xfrm>
            <a:custGeom>
              <a:avLst/>
              <a:gdLst/>
              <a:ahLst/>
              <a:cxnLst/>
              <a:rect l="l" t="t" r="r" b="b"/>
              <a:pathLst>
                <a:path w="514" h="565" extrusionOk="0">
                  <a:moveTo>
                    <a:pt x="263" y="0"/>
                  </a:moveTo>
                  <a:cubicBezTo>
                    <a:pt x="107" y="24"/>
                    <a:pt x="0" y="168"/>
                    <a:pt x="24" y="323"/>
                  </a:cubicBezTo>
                  <a:cubicBezTo>
                    <a:pt x="56" y="464"/>
                    <a:pt x="177" y="565"/>
                    <a:pt x="315" y="565"/>
                  </a:cubicBezTo>
                  <a:cubicBezTo>
                    <a:pt x="329" y="565"/>
                    <a:pt x="344" y="564"/>
                    <a:pt x="359" y="562"/>
                  </a:cubicBezTo>
                  <a:cubicBezTo>
                    <a:pt x="370" y="550"/>
                    <a:pt x="430" y="550"/>
                    <a:pt x="513" y="538"/>
                  </a:cubicBezTo>
                  <a:lnTo>
                    <a:pt x="513" y="526"/>
                  </a:lnTo>
                  <a:cubicBezTo>
                    <a:pt x="466" y="335"/>
                    <a:pt x="383" y="168"/>
                    <a:pt x="287" y="0"/>
                  </a:cubicBezTo>
                  <a:close/>
                </a:path>
              </a:pathLst>
            </a:custGeom>
            <a:solidFill>
              <a:srgbClr val="E27F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1617;p51">
              <a:extLst>
                <a:ext uri="{FF2B5EF4-FFF2-40B4-BE49-F238E27FC236}">
                  <a16:creationId xmlns:a16="http://schemas.microsoft.com/office/drawing/2014/main" id="{15D9C75A-3B8C-46B2-A726-CFA32E296A8D}"/>
                </a:ext>
              </a:extLst>
            </p:cNvPr>
            <p:cNvSpPr/>
            <p:nvPr/>
          </p:nvSpPr>
          <p:spPr>
            <a:xfrm>
              <a:off x="1731425" y="2451875"/>
              <a:ext cx="83075" cy="47750"/>
            </a:xfrm>
            <a:custGeom>
              <a:avLst/>
              <a:gdLst/>
              <a:ahLst/>
              <a:cxnLst/>
              <a:rect l="l" t="t" r="r" b="b"/>
              <a:pathLst>
                <a:path w="3323" h="1910" extrusionOk="0">
                  <a:moveTo>
                    <a:pt x="480" y="0"/>
                  </a:moveTo>
                  <a:cubicBezTo>
                    <a:pt x="243" y="0"/>
                    <a:pt x="70" y="23"/>
                    <a:pt x="1" y="34"/>
                  </a:cubicBezTo>
                  <a:cubicBezTo>
                    <a:pt x="97" y="202"/>
                    <a:pt x="180" y="369"/>
                    <a:pt x="227" y="560"/>
                  </a:cubicBezTo>
                  <a:lnTo>
                    <a:pt x="227" y="572"/>
                  </a:lnTo>
                  <a:cubicBezTo>
                    <a:pt x="292" y="567"/>
                    <a:pt x="373" y="563"/>
                    <a:pt x="466" y="563"/>
                  </a:cubicBezTo>
                  <a:cubicBezTo>
                    <a:pt x="1049" y="563"/>
                    <a:pt x="2122" y="718"/>
                    <a:pt x="2760" y="1779"/>
                  </a:cubicBezTo>
                  <a:cubicBezTo>
                    <a:pt x="2808" y="1862"/>
                    <a:pt x="2903" y="1910"/>
                    <a:pt x="2999" y="1910"/>
                  </a:cubicBezTo>
                  <a:cubicBezTo>
                    <a:pt x="3047" y="1910"/>
                    <a:pt x="3095" y="1898"/>
                    <a:pt x="3142" y="1874"/>
                  </a:cubicBezTo>
                  <a:cubicBezTo>
                    <a:pt x="3274" y="1790"/>
                    <a:pt x="3322" y="1623"/>
                    <a:pt x="3238" y="1492"/>
                  </a:cubicBezTo>
                  <a:cubicBezTo>
                    <a:pt x="2477" y="202"/>
                    <a:pt x="1191" y="0"/>
                    <a:pt x="480" y="0"/>
                  </a:cubicBezTo>
                  <a:close/>
                </a:path>
              </a:pathLst>
            </a:custGeom>
            <a:solidFill>
              <a:srgbClr val="E27F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1618;p51">
              <a:extLst>
                <a:ext uri="{FF2B5EF4-FFF2-40B4-BE49-F238E27FC236}">
                  <a16:creationId xmlns:a16="http://schemas.microsoft.com/office/drawing/2014/main" id="{75EC099B-364F-412A-831C-C62067CF785B}"/>
                </a:ext>
              </a:extLst>
            </p:cNvPr>
            <p:cNvSpPr/>
            <p:nvPr/>
          </p:nvSpPr>
          <p:spPr>
            <a:xfrm>
              <a:off x="1715300" y="2639100"/>
              <a:ext cx="17950" cy="7175"/>
            </a:xfrm>
            <a:custGeom>
              <a:avLst/>
              <a:gdLst/>
              <a:ahLst/>
              <a:cxnLst/>
              <a:rect l="l" t="t" r="r" b="b"/>
              <a:pathLst>
                <a:path w="718" h="287" extrusionOk="0">
                  <a:moveTo>
                    <a:pt x="718" y="287"/>
                  </a:moveTo>
                  <a:lnTo>
                    <a:pt x="1" y="0"/>
                  </a:lnTo>
                  <a:lnTo>
                    <a:pt x="1" y="0"/>
                  </a:lnTo>
                  <a:close/>
                </a:path>
              </a:pathLst>
            </a:custGeom>
            <a:solidFill>
              <a:srgbClr val="587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1619;p51">
              <a:extLst>
                <a:ext uri="{FF2B5EF4-FFF2-40B4-BE49-F238E27FC236}">
                  <a16:creationId xmlns:a16="http://schemas.microsoft.com/office/drawing/2014/main" id="{A01745E1-8842-44F8-9D43-DD86051716BD}"/>
                </a:ext>
              </a:extLst>
            </p:cNvPr>
            <p:cNvSpPr/>
            <p:nvPr/>
          </p:nvSpPr>
          <p:spPr>
            <a:xfrm>
              <a:off x="1814750" y="3078725"/>
              <a:ext cx="62150" cy="239850"/>
            </a:xfrm>
            <a:custGeom>
              <a:avLst/>
              <a:gdLst/>
              <a:ahLst/>
              <a:cxnLst/>
              <a:rect l="l" t="t" r="r" b="b"/>
              <a:pathLst>
                <a:path w="2486" h="9594" extrusionOk="0">
                  <a:moveTo>
                    <a:pt x="287" y="1"/>
                  </a:moveTo>
                  <a:lnTo>
                    <a:pt x="287" y="5006"/>
                  </a:lnTo>
                  <a:lnTo>
                    <a:pt x="1" y="5006"/>
                  </a:lnTo>
                  <a:lnTo>
                    <a:pt x="1052" y="9593"/>
                  </a:lnTo>
                  <a:lnTo>
                    <a:pt x="2485" y="9593"/>
                  </a:lnTo>
                  <a:cubicBezTo>
                    <a:pt x="2485" y="9569"/>
                    <a:pt x="2474" y="9545"/>
                    <a:pt x="2474" y="9522"/>
                  </a:cubicBezTo>
                  <a:lnTo>
                    <a:pt x="287" y="1"/>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1620;p51">
              <a:extLst>
                <a:ext uri="{FF2B5EF4-FFF2-40B4-BE49-F238E27FC236}">
                  <a16:creationId xmlns:a16="http://schemas.microsoft.com/office/drawing/2014/main" id="{5EF76623-BF9A-4F7F-AE4F-8C596998948F}"/>
                </a:ext>
              </a:extLst>
            </p:cNvPr>
            <p:cNvSpPr/>
            <p:nvPr/>
          </p:nvSpPr>
          <p:spPr>
            <a:xfrm>
              <a:off x="1693500" y="2639100"/>
              <a:ext cx="128450" cy="564775"/>
            </a:xfrm>
            <a:custGeom>
              <a:avLst/>
              <a:gdLst/>
              <a:ahLst/>
              <a:cxnLst/>
              <a:rect l="l" t="t" r="r" b="b"/>
              <a:pathLst>
                <a:path w="5138" h="22591" extrusionOk="0">
                  <a:moveTo>
                    <a:pt x="873" y="0"/>
                  </a:moveTo>
                  <a:cubicBezTo>
                    <a:pt x="287" y="574"/>
                    <a:pt x="0" y="1421"/>
                    <a:pt x="191" y="2270"/>
                  </a:cubicBezTo>
                  <a:lnTo>
                    <a:pt x="4851" y="22591"/>
                  </a:lnTo>
                  <a:lnTo>
                    <a:pt x="5137" y="22591"/>
                  </a:lnTo>
                  <a:lnTo>
                    <a:pt x="5137" y="17586"/>
                  </a:lnTo>
                  <a:lnTo>
                    <a:pt x="1494" y="1673"/>
                  </a:lnTo>
                  <a:cubicBezTo>
                    <a:pt x="1386" y="1195"/>
                    <a:pt x="1422" y="717"/>
                    <a:pt x="1590" y="287"/>
                  </a:cubicBezTo>
                  <a:lnTo>
                    <a:pt x="873" y="0"/>
                  </a:lnTo>
                  <a:close/>
                </a:path>
              </a:pathLst>
            </a:custGeom>
            <a:solidFill>
              <a:srgbClr val="FCF4E6"/>
            </a:solidFill>
            <a:ln w="9525" cap="flat" cmpd="sng">
              <a:solidFill>
                <a:srgbClr val="FCF4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1621;p51">
              <a:extLst>
                <a:ext uri="{FF2B5EF4-FFF2-40B4-BE49-F238E27FC236}">
                  <a16:creationId xmlns:a16="http://schemas.microsoft.com/office/drawing/2014/main" id="{8CA0FF99-4D54-4909-B448-64BCD782E883}"/>
                </a:ext>
              </a:extLst>
            </p:cNvPr>
            <p:cNvSpPr/>
            <p:nvPr/>
          </p:nvSpPr>
          <p:spPr>
            <a:xfrm>
              <a:off x="1821925" y="2595175"/>
              <a:ext cx="121000" cy="723400"/>
            </a:xfrm>
            <a:custGeom>
              <a:avLst/>
              <a:gdLst/>
              <a:ahLst/>
              <a:cxnLst/>
              <a:rect l="l" t="t" r="r" b="b"/>
              <a:pathLst>
                <a:path w="4840" h="28936" extrusionOk="0">
                  <a:moveTo>
                    <a:pt x="0" y="1"/>
                  </a:moveTo>
                  <a:lnTo>
                    <a:pt x="0" y="9427"/>
                  </a:lnTo>
                  <a:lnTo>
                    <a:pt x="4051" y="28935"/>
                  </a:lnTo>
                  <a:lnTo>
                    <a:pt x="4839" y="28935"/>
                  </a:lnTo>
                  <a:lnTo>
                    <a:pt x="4839" y="3871"/>
                  </a:lnTo>
                  <a:lnTo>
                    <a:pt x="693" y="5150"/>
                  </a:lnTo>
                  <a:lnTo>
                    <a:pt x="669" y="5150"/>
                  </a:lnTo>
                  <a:lnTo>
                    <a:pt x="538" y="4015"/>
                  </a:lnTo>
                  <a:lnTo>
                    <a:pt x="0" y="1"/>
                  </a:lnTo>
                  <a:close/>
                </a:path>
              </a:pathLst>
            </a:custGeom>
            <a:solidFill>
              <a:srgbClr val="787FF0"/>
            </a:solidFill>
            <a:ln w="9525" cap="flat" cmpd="sng">
              <a:solidFill>
                <a:srgbClr val="787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1622;p51">
              <a:extLst>
                <a:ext uri="{FF2B5EF4-FFF2-40B4-BE49-F238E27FC236}">
                  <a16:creationId xmlns:a16="http://schemas.microsoft.com/office/drawing/2014/main" id="{15B24EE2-42FA-40FC-9BA8-834CD3109831}"/>
                </a:ext>
              </a:extLst>
            </p:cNvPr>
            <p:cNvSpPr/>
            <p:nvPr/>
          </p:nvSpPr>
          <p:spPr>
            <a:xfrm>
              <a:off x="1733225" y="2592500"/>
              <a:ext cx="88725" cy="238350"/>
            </a:xfrm>
            <a:custGeom>
              <a:avLst/>
              <a:gdLst/>
              <a:ahLst/>
              <a:cxnLst/>
              <a:rect l="l" t="t" r="r" b="b"/>
              <a:pathLst>
                <a:path w="3549" h="9534" extrusionOk="0">
                  <a:moveTo>
                    <a:pt x="3537" y="1"/>
                  </a:moveTo>
                  <a:lnTo>
                    <a:pt x="1470" y="717"/>
                  </a:lnTo>
                  <a:cubicBezTo>
                    <a:pt x="765" y="956"/>
                    <a:pt x="240" y="1506"/>
                    <a:pt x="1" y="2151"/>
                  </a:cubicBezTo>
                  <a:lnTo>
                    <a:pt x="2210" y="3035"/>
                  </a:lnTo>
                  <a:lnTo>
                    <a:pt x="3548" y="9534"/>
                  </a:lnTo>
                  <a:lnTo>
                    <a:pt x="3548" y="108"/>
                  </a:lnTo>
                  <a:lnTo>
                    <a:pt x="3537" y="1"/>
                  </a:lnTo>
                  <a:close/>
                </a:path>
              </a:pathLst>
            </a:custGeom>
            <a:solidFill>
              <a:srgbClr val="787FF0"/>
            </a:solidFill>
            <a:ln w="9525" cap="flat" cmpd="sng">
              <a:solidFill>
                <a:srgbClr val="787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1623;p51">
              <a:extLst>
                <a:ext uri="{FF2B5EF4-FFF2-40B4-BE49-F238E27FC236}">
                  <a16:creationId xmlns:a16="http://schemas.microsoft.com/office/drawing/2014/main" id="{3B7711C0-ADF7-4D62-B2AA-9E5787B0C2BE}"/>
                </a:ext>
              </a:extLst>
            </p:cNvPr>
            <p:cNvSpPr/>
            <p:nvPr/>
          </p:nvSpPr>
          <p:spPr>
            <a:xfrm>
              <a:off x="1821925" y="2550975"/>
              <a:ext cx="121000" cy="172975"/>
            </a:xfrm>
            <a:custGeom>
              <a:avLst/>
              <a:gdLst/>
              <a:ahLst/>
              <a:cxnLst/>
              <a:rect l="l" t="t" r="r" b="b"/>
              <a:pathLst>
                <a:path w="4840" h="6919" extrusionOk="0">
                  <a:moveTo>
                    <a:pt x="4839" y="0"/>
                  </a:moveTo>
                  <a:lnTo>
                    <a:pt x="0" y="1662"/>
                  </a:lnTo>
                  <a:lnTo>
                    <a:pt x="0" y="1769"/>
                  </a:lnTo>
                  <a:lnTo>
                    <a:pt x="538" y="5783"/>
                  </a:lnTo>
                  <a:lnTo>
                    <a:pt x="669" y="6918"/>
                  </a:lnTo>
                  <a:lnTo>
                    <a:pt x="693" y="6918"/>
                  </a:lnTo>
                  <a:lnTo>
                    <a:pt x="4839" y="5639"/>
                  </a:lnTo>
                  <a:lnTo>
                    <a:pt x="4839" y="0"/>
                  </a:lnTo>
                  <a:close/>
                </a:path>
              </a:pathLst>
            </a:custGeom>
            <a:solidFill>
              <a:srgbClr val="787FF0"/>
            </a:solidFill>
            <a:ln w="9525" cap="flat" cmpd="sng">
              <a:solidFill>
                <a:srgbClr val="787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1624;p51">
              <a:extLst>
                <a:ext uri="{FF2B5EF4-FFF2-40B4-BE49-F238E27FC236}">
                  <a16:creationId xmlns:a16="http://schemas.microsoft.com/office/drawing/2014/main" id="{B328FF05-5EC0-41B2-9FE1-60CEA4C8F702}"/>
                </a:ext>
              </a:extLst>
            </p:cNvPr>
            <p:cNvSpPr/>
            <p:nvPr/>
          </p:nvSpPr>
          <p:spPr>
            <a:xfrm>
              <a:off x="1821625" y="2592500"/>
              <a:ext cx="325" cy="2700"/>
            </a:xfrm>
            <a:custGeom>
              <a:avLst/>
              <a:gdLst/>
              <a:ahLst/>
              <a:cxnLst/>
              <a:rect l="l" t="t" r="r" b="b"/>
              <a:pathLst>
                <a:path w="13" h="108" extrusionOk="0">
                  <a:moveTo>
                    <a:pt x="1" y="1"/>
                  </a:moveTo>
                  <a:lnTo>
                    <a:pt x="12" y="108"/>
                  </a:lnTo>
                  <a:lnTo>
                    <a:pt x="12" y="1"/>
                  </a:lnTo>
                  <a:close/>
                </a:path>
              </a:pathLst>
            </a:custGeom>
            <a:solidFill>
              <a:srgbClr val="787F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1625;p51">
              <a:extLst>
                <a:ext uri="{FF2B5EF4-FFF2-40B4-BE49-F238E27FC236}">
                  <a16:creationId xmlns:a16="http://schemas.microsoft.com/office/drawing/2014/main" id="{BC0466D6-0992-4BDC-B3F4-E6FEF1FEF7AE}"/>
                </a:ext>
              </a:extLst>
            </p:cNvPr>
            <p:cNvSpPr/>
            <p:nvPr/>
          </p:nvSpPr>
          <p:spPr>
            <a:xfrm>
              <a:off x="1733225" y="2646250"/>
              <a:ext cx="55275" cy="22125"/>
            </a:xfrm>
            <a:custGeom>
              <a:avLst/>
              <a:gdLst/>
              <a:ahLst/>
              <a:cxnLst/>
              <a:rect l="l" t="t" r="r" b="b"/>
              <a:pathLst>
                <a:path w="2211" h="885" extrusionOk="0">
                  <a:moveTo>
                    <a:pt x="2210" y="885"/>
                  </a:moveTo>
                  <a:lnTo>
                    <a:pt x="1" y="1"/>
                  </a:lnTo>
                  <a:lnTo>
                    <a:pt x="1" y="1"/>
                  </a:lnTo>
                  <a:close/>
                </a:path>
              </a:pathLst>
            </a:custGeom>
            <a:solidFill>
              <a:srgbClr val="787F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1626;p51">
              <a:extLst>
                <a:ext uri="{FF2B5EF4-FFF2-40B4-BE49-F238E27FC236}">
                  <a16:creationId xmlns:a16="http://schemas.microsoft.com/office/drawing/2014/main" id="{1561D5DF-1F95-4B0F-93D2-6E765FAF63DB}"/>
                </a:ext>
              </a:extLst>
            </p:cNvPr>
            <p:cNvSpPr/>
            <p:nvPr/>
          </p:nvSpPr>
          <p:spPr>
            <a:xfrm>
              <a:off x="1821925" y="2830825"/>
              <a:ext cx="101275" cy="487750"/>
            </a:xfrm>
            <a:custGeom>
              <a:avLst/>
              <a:gdLst/>
              <a:ahLst/>
              <a:cxnLst/>
              <a:rect l="l" t="t" r="r" b="b"/>
              <a:pathLst>
                <a:path w="4051" h="19510" extrusionOk="0">
                  <a:moveTo>
                    <a:pt x="0" y="1"/>
                  </a:moveTo>
                  <a:lnTo>
                    <a:pt x="0" y="9917"/>
                  </a:lnTo>
                  <a:lnTo>
                    <a:pt x="2187" y="19438"/>
                  </a:lnTo>
                  <a:cubicBezTo>
                    <a:pt x="2187" y="19461"/>
                    <a:pt x="2198" y="19485"/>
                    <a:pt x="2198" y="19509"/>
                  </a:cubicBezTo>
                  <a:lnTo>
                    <a:pt x="4051" y="19509"/>
                  </a:lnTo>
                  <a:lnTo>
                    <a:pt x="0" y="1"/>
                  </a:lnTo>
                  <a:close/>
                </a:path>
              </a:pathLst>
            </a:custGeom>
            <a:solidFill>
              <a:srgbClr val="787FF0"/>
            </a:solidFill>
            <a:ln w="9525" cap="flat" cmpd="sng">
              <a:solidFill>
                <a:srgbClr val="787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1627;p51">
              <a:extLst>
                <a:ext uri="{FF2B5EF4-FFF2-40B4-BE49-F238E27FC236}">
                  <a16:creationId xmlns:a16="http://schemas.microsoft.com/office/drawing/2014/main" id="{E8640E86-E118-47A6-A323-417131B88AD5}"/>
                </a:ext>
              </a:extLst>
            </p:cNvPr>
            <p:cNvSpPr/>
            <p:nvPr/>
          </p:nvSpPr>
          <p:spPr>
            <a:xfrm>
              <a:off x="1728150" y="2646250"/>
              <a:ext cx="93800" cy="432500"/>
            </a:xfrm>
            <a:custGeom>
              <a:avLst/>
              <a:gdLst/>
              <a:ahLst/>
              <a:cxnLst/>
              <a:rect l="l" t="t" r="r" b="b"/>
              <a:pathLst>
                <a:path w="3752" h="17300" extrusionOk="0">
                  <a:moveTo>
                    <a:pt x="204" y="1"/>
                  </a:moveTo>
                  <a:cubicBezTo>
                    <a:pt x="36" y="431"/>
                    <a:pt x="0" y="909"/>
                    <a:pt x="108" y="1387"/>
                  </a:cubicBezTo>
                  <a:lnTo>
                    <a:pt x="3751" y="17300"/>
                  </a:lnTo>
                  <a:lnTo>
                    <a:pt x="3751" y="7384"/>
                  </a:lnTo>
                  <a:lnTo>
                    <a:pt x="2413" y="885"/>
                  </a:lnTo>
                  <a:lnTo>
                    <a:pt x="204" y="1"/>
                  </a:lnTo>
                  <a:close/>
                </a:path>
              </a:pathLst>
            </a:custGeom>
            <a:solidFill>
              <a:srgbClr val="787FF0"/>
            </a:solidFill>
            <a:ln w="9525" cap="flat" cmpd="sng">
              <a:solidFill>
                <a:srgbClr val="787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1628;p51">
              <a:extLst>
                <a:ext uri="{FF2B5EF4-FFF2-40B4-BE49-F238E27FC236}">
                  <a16:creationId xmlns:a16="http://schemas.microsoft.com/office/drawing/2014/main" id="{1F47B3DC-EF7D-40B4-B889-9CB04A4F4A9E}"/>
                </a:ext>
              </a:extLst>
            </p:cNvPr>
            <p:cNvSpPr/>
            <p:nvPr/>
          </p:nvSpPr>
          <p:spPr>
            <a:xfrm>
              <a:off x="1642425" y="3203850"/>
              <a:ext cx="123375" cy="32000"/>
            </a:xfrm>
            <a:custGeom>
              <a:avLst/>
              <a:gdLst/>
              <a:ahLst/>
              <a:cxnLst/>
              <a:rect l="l" t="t" r="r" b="b"/>
              <a:pathLst>
                <a:path w="4935" h="1280" extrusionOk="0">
                  <a:moveTo>
                    <a:pt x="1" y="1"/>
                  </a:moveTo>
                  <a:cubicBezTo>
                    <a:pt x="550" y="778"/>
                    <a:pt x="1446" y="1279"/>
                    <a:pt x="2462" y="1279"/>
                  </a:cubicBezTo>
                  <a:cubicBezTo>
                    <a:pt x="3489" y="1279"/>
                    <a:pt x="4385" y="778"/>
                    <a:pt x="4934" y="1"/>
                  </a:cubicBezTo>
                  <a:close/>
                </a:path>
              </a:pathLst>
            </a:custGeom>
            <a:solidFill>
              <a:srgbClr val="FFBBAA"/>
            </a:solidFill>
            <a:ln w="9525" cap="flat" cmpd="sng">
              <a:solidFill>
                <a:srgbClr val="FFBBA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1629;p51">
              <a:extLst>
                <a:ext uri="{FF2B5EF4-FFF2-40B4-BE49-F238E27FC236}">
                  <a16:creationId xmlns:a16="http://schemas.microsoft.com/office/drawing/2014/main" id="{994CF05E-2E64-447C-95D7-01DDF23579C8}"/>
                </a:ext>
              </a:extLst>
            </p:cNvPr>
            <p:cNvSpPr/>
            <p:nvPr/>
          </p:nvSpPr>
          <p:spPr>
            <a:xfrm>
              <a:off x="1628375" y="3084400"/>
              <a:ext cx="151475" cy="119475"/>
            </a:xfrm>
            <a:custGeom>
              <a:avLst/>
              <a:gdLst/>
              <a:ahLst/>
              <a:cxnLst/>
              <a:rect l="l" t="t" r="r" b="b"/>
              <a:pathLst>
                <a:path w="6059" h="4779" extrusionOk="0">
                  <a:moveTo>
                    <a:pt x="3884" y="2150"/>
                  </a:moveTo>
                  <a:cubicBezTo>
                    <a:pt x="4003" y="2150"/>
                    <a:pt x="4099" y="2246"/>
                    <a:pt x="4099" y="2365"/>
                  </a:cubicBezTo>
                  <a:lnTo>
                    <a:pt x="4099" y="2700"/>
                  </a:lnTo>
                  <a:cubicBezTo>
                    <a:pt x="4099" y="2689"/>
                    <a:pt x="4099" y="2676"/>
                    <a:pt x="4111" y="2676"/>
                  </a:cubicBezTo>
                  <a:lnTo>
                    <a:pt x="4744" y="2509"/>
                  </a:lnTo>
                  <a:cubicBezTo>
                    <a:pt x="4747" y="2506"/>
                    <a:pt x="4751" y="2504"/>
                    <a:pt x="4755" y="2504"/>
                  </a:cubicBezTo>
                  <a:cubicBezTo>
                    <a:pt x="4767" y="2504"/>
                    <a:pt x="4780" y="2515"/>
                    <a:pt x="4780" y="2533"/>
                  </a:cubicBezTo>
                  <a:lnTo>
                    <a:pt x="4780" y="3596"/>
                  </a:lnTo>
                  <a:cubicBezTo>
                    <a:pt x="4780" y="3614"/>
                    <a:pt x="4767" y="3625"/>
                    <a:pt x="4755" y="3625"/>
                  </a:cubicBezTo>
                  <a:cubicBezTo>
                    <a:pt x="4751" y="3625"/>
                    <a:pt x="4747" y="3623"/>
                    <a:pt x="4744" y="3620"/>
                  </a:cubicBezTo>
                  <a:lnTo>
                    <a:pt x="4111" y="3453"/>
                  </a:lnTo>
                  <a:cubicBezTo>
                    <a:pt x="4099" y="3453"/>
                    <a:pt x="4099" y="3441"/>
                    <a:pt x="4099" y="3429"/>
                  </a:cubicBezTo>
                  <a:lnTo>
                    <a:pt x="4099" y="3764"/>
                  </a:lnTo>
                  <a:cubicBezTo>
                    <a:pt x="4099" y="3883"/>
                    <a:pt x="4003" y="3979"/>
                    <a:pt x="3884" y="3979"/>
                  </a:cubicBezTo>
                  <a:lnTo>
                    <a:pt x="1984" y="3979"/>
                  </a:lnTo>
                  <a:cubicBezTo>
                    <a:pt x="1865" y="3979"/>
                    <a:pt x="1769" y="3883"/>
                    <a:pt x="1769" y="3764"/>
                  </a:cubicBezTo>
                  <a:lnTo>
                    <a:pt x="1769" y="2365"/>
                  </a:lnTo>
                  <a:cubicBezTo>
                    <a:pt x="1769" y="2246"/>
                    <a:pt x="1865" y="2150"/>
                    <a:pt x="1984" y="2150"/>
                  </a:cubicBezTo>
                  <a:close/>
                  <a:moveTo>
                    <a:pt x="3024" y="0"/>
                  </a:moveTo>
                  <a:cubicBezTo>
                    <a:pt x="1351" y="0"/>
                    <a:pt x="1" y="1362"/>
                    <a:pt x="1" y="3035"/>
                  </a:cubicBezTo>
                  <a:cubicBezTo>
                    <a:pt x="1" y="3680"/>
                    <a:pt x="216" y="4289"/>
                    <a:pt x="563" y="4779"/>
                  </a:cubicBezTo>
                  <a:lnTo>
                    <a:pt x="5496" y="4779"/>
                  </a:lnTo>
                  <a:cubicBezTo>
                    <a:pt x="5843" y="4289"/>
                    <a:pt x="6058" y="3680"/>
                    <a:pt x="6058" y="3035"/>
                  </a:cubicBezTo>
                  <a:cubicBezTo>
                    <a:pt x="6058" y="1362"/>
                    <a:pt x="4696" y="0"/>
                    <a:pt x="3024" y="0"/>
                  </a:cubicBezTo>
                  <a:close/>
                </a:path>
              </a:pathLst>
            </a:custGeom>
            <a:solidFill>
              <a:srgbClr val="FFBBAA"/>
            </a:solidFill>
            <a:ln w="9525" cap="flat" cmpd="sng">
              <a:solidFill>
                <a:srgbClr val="FFBBA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1630;p51">
              <a:extLst>
                <a:ext uri="{FF2B5EF4-FFF2-40B4-BE49-F238E27FC236}">
                  <a16:creationId xmlns:a16="http://schemas.microsoft.com/office/drawing/2014/main" id="{FF9F5D17-1105-473C-8DFB-AA8AEBF14FED}"/>
                </a:ext>
              </a:extLst>
            </p:cNvPr>
            <p:cNvSpPr/>
            <p:nvPr/>
          </p:nvSpPr>
          <p:spPr>
            <a:xfrm>
              <a:off x="1672575" y="3138150"/>
              <a:ext cx="75300" cy="45725"/>
            </a:xfrm>
            <a:custGeom>
              <a:avLst/>
              <a:gdLst/>
              <a:ahLst/>
              <a:cxnLst/>
              <a:rect l="l" t="t" r="r" b="b"/>
              <a:pathLst>
                <a:path w="3012" h="1829" extrusionOk="0">
                  <a:moveTo>
                    <a:pt x="216" y="0"/>
                  </a:moveTo>
                  <a:cubicBezTo>
                    <a:pt x="97" y="0"/>
                    <a:pt x="1" y="96"/>
                    <a:pt x="1" y="215"/>
                  </a:cubicBezTo>
                  <a:lnTo>
                    <a:pt x="1" y="1614"/>
                  </a:lnTo>
                  <a:cubicBezTo>
                    <a:pt x="1" y="1733"/>
                    <a:pt x="97" y="1829"/>
                    <a:pt x="216" y="1829"/>
                  </a:cubicBezTo>
                  <a:lnTo>
                    <a:pt x="2116" y="1829"/>
                  </a:lnTo>
                  <a:cubicBezTo>
                    <a:pt x="2235" y="1829"/>
                    <a:pt x="2331" y="1733"/>
                    <a:pt x="2331" y="1614"/>
                  </a:cubicBezTo>
                  <a:lnTo>
                    <a:pt x="2331" y="1279"/>
                  </a:lnTo>
                  <a:cubicBezTo>
                    <a:pt x="2331" y="1291"/>
                    <a:pt x="2331" y="1303"/>
                    <a:pt x="2343" y="1303"/>
                  </a:cubicBezTo>
                  <a:lnTo>
                    <a:pt x="2976" y="1470"/>
                  </a:lnTo>
                  <a:cubicBezTo>
                    <a:pt x="2979" y="1473"/>
                    <a:pt x="2983" y="1475"/>
                    <a:pt x="2987" y="1475"/>
                  </a:cubicBezTo>
                  <a:cubicBezTo>
                    <a:pt x="2999" y="1475"/>
                    <a:pt x="3012" y="1464"/>
                    <a:pt x="3012" y="1446"/>
                  </a:cubicBezTo>
                  <a:lnTo>
                    <a:pt x="3012" y="383"/>
                  </a:lnTo>
                  <a:cubicBezTo>
                    <a:pt x="3012" y="365"/>
                    <a:pt x="2999" y="354"/>
                    <a:pt x="2987" y="354"/>
                  </a:cubicBezTo>
                  <a:cubicBezTo>
                    <a:pt x="2983" y="354"/>
                    <a:pt x="2979" y="356"/>
                    <a:pt x="2976" y="359"/>
                  </a:cubicBezTo>
                  <a:lnTo>
                    <a:pt x="2343" y="526"/>
                  </a:lnTo>
                  <a:cubicBezTo>
                    <a:pt x="2331" y="526"/>
                    <a:pt x="2331" y="539"/>
                    <a:pt x="2331" y="550"/>
                  </a:cubicBezTo>
                  <a:lnTo>
                    <a:pt x="2331" y="215"/>
                  </a:lnTo>
                  <a:cubicBezTo>
                    <a:pt x="2331" y="96"/>
                    <a:pt x="2235" y="0"/>
                    <a:pt x="2116" y="0"/>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1631;p51">
              <a:extLst>
                <a:ext uri="{FF2B5EF4-FFF2-40B4-BE49-F238E27FC236}">
                  <a16:creationId xmlns:a16="http://schemas.microsoft.com/office/drawing/2014/main" id="{FA6F6EB7-AD6E-40D5-A0AD-12B10D717186}"/>
                </a:ext>
              </a:extLst>
            </p:cNvPr>
            <p:cNvSpPr/>
            <p:nvPr/>
          </p:nvSpPr>
          <p:spPr>
            <a:xfrm>
              <a:off x="1384075" y="3203850"/>
              <a:ext cx="123075" cy="32000"/>
            </a:xfrm>
            <a:custGeom>
              <a:avLst/>
              <a:gdLst/>
              <a:ahLst/>
              <a:cxnLst/>
              <a:rect l="l" t="t" r="r" b="b"/>
              <a:pathLst>
                <a:path w="4923" h="1280" extrusionOk="0">
                  <a:moveTo>
                    <a:pt x="1" y="1"/>
                  </a:moveTo>
                  <a:cubicBezTo>
                    <a:pt x="550" y="778"/>
                    <a:pt x="1447" y="1279"/>
                    <a:pt x="2462" y="1279"/>
                  </a:cubicBezTo>
                  <a:cubicBezTo>
                    <a:pt x="3477" y="1279"/>
                    <a:pt x="4373" y="778"/>
                    <a:pt x="4923" y="1"/>
                  </a:cubicBezTo>
                  <a:close/>
                </a:path>
              </a:pathLst>
            </a:custGeom>
            <a:solidFill>
              <a:srgbClr val="9FF1B7"/>
            </a:solidFill>
            <a:ln w="9525" cap="flat" cmpd="sng">
              <a:solidFill>
                <a:srgbClr val="9FF1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1632;p51">
              <a:extLst>
                <a:ext uri="{FF2B5EF4-FFF2-40B4-BE49-F238E27FC236}">
                  <a16:creationId xmlns:a16="http://schemas.microsoft.com/office/drawing/2014/main" id="{88FE59E6-1489-4433-92CD-449EB1D09E0D}"/>
                </a:ext>
              </a:extLst>
            </p:cNvPr>
            <p:cNvSpPr/>
            <p:nvPr/>
          </p:nvSpPr>
          <p:spPr>
            <a:xfrm>
              <a:off x="1370050" y="3084400"/>
              <a:ext cx="151150" cy="119475"/>
            </a:xfrm>
            <a:custGeom>
              <a:avLst/>
              <a:gdLst/>
              <a:ahLst/>
              <a:cxnLst/>
              <a:rect l="l" t="t" r="r" b="b"/>
              <a:pathLst>
                <a:path w="6046" h="4779" extrusionOk="0">
                  <a:moveTo>
                    <a:pt x="3537" y="1661"/>
                  </a:moveTo>
                  <a:cubicBezTo>
                    <a:pt x="4277" y="1661"/>
                    <a:pt x="4875" y="2258"/>
                    <a:pt x="4875" y="2999"/>
                  </a:cubicBezTo>
                  <a:lnTo>
                    <a:pt x="4875" y="3190"/>
                  </a:lnTo>
                  <a:cubicBezTo>
                    <a:pt x="4994" y="3273"/>
                    <a:pt x="5077" y="3393"/>
                    <a:pt x="5077" y="3536"/>
                  </a:cubicBezTo>
                  <a:lnTo>
                    <a:pt x="5077" y="3620"/>
                  </a:lnTo>
                  <a:cubicBezTo>
                    <a:pt x="5077" y="3656"/>
                    <a:pt x="5066" y="3692"/>
                    <a:pt x="5066" y="3716"/>
                  </a:cubicBezTo>
                  <a:lnTo>
                    <a:pt x="5066" y="3966"/>
                  </a:lnTo>
                  <a:cubicBezTo>
                    <a:pt x="5066" y="4062"/>
                    <a:pt x="4970" y="4146"/>
                    <a:pt x="4862" y="4146"/>
                  </a:cubicBezTo>
                  <a:lnTo>
                    <a:pt x="3776" y="4146"/>
                  </a:lnTo>
                  <a:cubicBezTo>
                    <a:pt x="3668" y="4146"/>
                    <a:pt x="3585" y="4062"/>
                    <a:pt x="3585" y="3966"/>
                  </a:cubicBezTo>
                  <a:lnTo>
                    <a:pt x="3585" y="3704"/>
                  </a:lnTo>
                  <a:cubicBezTo>
                    <a:pt x="3585" y="3680"/>
                    <a:pt x="3585" y="3656"/>
                    <a:pt x="3596" y="3644"/>
                  </a:cubicBezTo>
                  <a:lnTo>
                    <a:pt x="3596" y="3620"/>
                  </a:lnTo>
                  <a:lnTo>
                    <a:pt x="3596" y="3536"/>
                  </a:lnTo>
                  <a:cubicBezTo>
                    <a:pt x="3596" y="3417"/>
                    <a:pt x="3656" y="3310"/>
                    <a:pt x="3739" y="3238"/>
                  </a:cubicBezTo>
                  <a:lnTo>
                    <a:pt x="3739" y="2999"/>
                  </a:lnTo>
                  <a:cubicBezTo>
                    <a:pt x="3739" y="2880"/>
                    <a:pt x="3644" y="2784"/>
                    <a:pt x="3537" y="2784"/>
                  </a:cubicBezTo>
                  <a:lnTo>
                    <a:pt x="2629" y="2784"/>
                  </a:lnTo>
                  <a:cubicBezTo>
                    <a:pt x="2401" y="2784"/>
                    <a:pt x="2234" y="2963"/>
                    <a:pt x="2223" y="3178"/>
                  </a:cubicBezTo>
                  <a:cubicBezTo>
                    <a:pt x="2366" y="3250"/>
                    <a:pt x="2449" y="3381"/>
                    <a:pt x="2449" y="3536"/>
                  </a:cubicBezTo>
                  <a:lnTo>
                    <a:pt x="2449" y="3620"/>
                  </a:lnTo>
                  <a:cubicBezTo>
                    <a:pt x="2449" y="3656"/>
                    <a:pt x="2449" y="3692"/>
                    <a:pt x="2438" y="3716"/>
                  </a:cubicBezTo>
                  <a:lnTo>
                    <a:pt x="2438" y="3966"/>
                  </a:lnTo>
                  <a:cubicBezTo>
                    <a:pt x="2438" y="4062"/>
                    <a:pt x="2354" y="4146"/>
                    <a:pt x="2247" y="4146"/>
                  </a:cubicBezTo>
                  <a:lnTo>
                    <a:pt x="1159" y="4146"/>
                  </a:lnTo>
                  <a:cubicBezTo>
                    <a:pt x="1052" y="4146"/>
                    <a:pt x="956" y="4062"/>
                    <a:pt x="956" y="3966"/>
                  </a:cubicBezTo>
                  <a:lnTo>
                    <a:pt x="956" y="3704"/>
                  </a:lnTo>
                  <a:cubicBezTo>
                    <a:pt x="956" y="3680"/>
                    <a:pt x="968" y="3656"/>
                    <a:pt x="980" y="3644"/>
                  </a:cubicBezTo>
                  <a:lnTo>
                    <a:pt x="980" y="3620"/>
                  </a:lnTo>
                  <a:lnTo>
                    <a:pt x="980" y="3536"/>
                  </a:lnTo>
                  <a:cubicBezTo>
                    <a:pt x="980" y="3429"/>
                    <a:pt x="1016" y="3334"/>
                    <a:pt x="1087" y="3262"/>
                  </a:cubicBezTo>
                  <a:lnTo>
                    <a:pt x="1087" y="3190"/>
                  </a:lnTo>
                  <a:cubicBezTo>
                    <a:pt x="1087" y="2342"/>
                    <a:pt x="1780" y="1661"/>
                    <a:pt x="2629" y="1661"/>
                  </a:cubicBezTo>
                  <a:close/>
                  <a:moveTo>
                    <a:pt x="3023" y="0"/>
                  </a:moveTo>
                  <a:cubicBezTo>
                    <a:pt x="1350" y="0"/>
                    <a:pt x="1" y="1362"/>
                    <a:pt x="1" y="3035"/>
                  </a:cubicBezTo>
                  <a:cubicBezTo>
                    <a:pt x="1" y="3680"/>
                    <a:pt x="203" y="4289"/>
                    <a:pt x="562" y="4779"/>
                  </a:cubicBezTo>
                  <a:lnTo>
                    <a:pt x="5484" y="4779"/>
                  </a:lnTo>
                  <a:cubicBezTo>
                    <a:pt x="5842" y="4289"/>
                    <a:pt x="6046" y="3680"/>
                    <a:pt x="6046" y="3035"/>
                  </a:cubicBezTo>
                  <a:cubicBezTo>
                    <a:pt x="6046" y="1362"/>
                    <a:pt x="4695" y="0"/>
                    <a:pt x="3023" y="0"/>
                  </a:cubicBezTo>
                  <a:close/>
                </a:path>
              </a:pathLst>
            </a:custGeom>
            <a:solidFill>
              <a:srgbClr val="9FF1B7"/>
            </a:solidFill>
            <a:ln w="9525" cap="flat" cmpd="sng">
              <a:solidFill>
                <a:srgbClr val="9FF1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1633;p51">
              <a:extLst>
                <a:ext uri="{FF2B5EF4-FFF2-40B4-BE49-F238E27FC236}">
                  <a16:creationId xmlns:a16="http://schemas.microsoft.com/office/drawing/2014/main" id="{6AF73724-CFAC-4A6F-BD90-64FA9FFFF142}"/>
                </a:ext>
              </a:extLst>
            </p:cNvPr>
            <p:cNvSpPr/>
            <p:nvPr/>
          </p:nvSpPr>
          <p:spPr>
            <a:xfrm>
              <a:off x="1393950" y="3125925"/>
              <a:ext cx="103050" cy="62150"/>
            </a:xfrm>
            <a:custGeom>
              <a:avLst/>
              <a:gdLst/>
              <a:ahLst/>
              <a:cxnLst/>
              <a:rect l="l" t="t" r="r" b="b"/>
              <a:pathLst>
                <a:path w="4122" h="2486" extrusionOk="0">
                  <a:moveTo>
                    <a:pt x="1673" y="0"/>
                  </a:moveTo>
                  <a:cubicBezTo>
                    <a:pt x="824" y="0"/>
                    <a:pt x="131" y="681"/>
                    <a:pt x="131" y="1529"/>
                  </a:cubicBezTo>
                  <a:lnTo>
                    <a:pt x="131" y="1601"/>
                  </a:lnTo>
                  <a:cubicBezTo>
                    <a:pt x="60" y="1673"/>
                    <a:pt x="24" y="1768"/>
                    <a:pt x="24" y="1875"/>
                  </a:cubicBezTo>
                  <a:lnTo>
                    <a:pt x="24" y="1959"/>
                  </a:lnTo>
                  <a:lnTo>
                    <a:pt x="24" y="1983"/>
                  </a:lnTo>
                  <a:cubicBezTo>
                    <a:pt x="12" y="1995"/>
                    <a:pt x="0" y="2019"/>
                    <a:pt x="0" y="2043"/>
                  </a:cubicBezTo>
                  <a:lnTo>
                    <a:pt x="0" y="2305"/>
                  </a:lnTo>
                  <a:cubicBezTo>
                    <a:pt x="0" y="2401"/>
                    <a:pt x="96" y="2485"/>
                    <a:pt x="203" y="2485"/>
                  </a:cubicBezTo>
                  <a:lnTo>
                    <a:pt x="1291" y="2485"/>
                  </a:lnTo>
                  <a:cubicBezTo>
                    <a:pt x="1398" y="2485"/>
                    <a:pt x="1482" y="2401"/>
                    <a:pt x="1482" y="2305"/>
                  </a:cubicBezTo>
                  <a:lnTo>
                    <a:pt x="1482" y="2055"/>
                  </a:lnTo>
                  <a:cubicBezTo>
                    <a:pt x="1493" y="2031"/>
                    <a:pt x="1493" y="1995"/>
                    <a:pt x="1493" y="1959"/>
                  </a:cubicBezTo>
                  <a:lnTo>
                    <a:pt x="1493" y="1875"/>
                  </a:lnTo>
                  <a:cubicBezTo>
                    <a:pt x="1493" y="1720"/>
                    <a:pt x="1410" y="1589"/>
                    <a:pt x="1267" y="1517"/>
                  </a:cubicBezTo>
                  <a:cubicBezTo>
                    <a:pt x="1278" y="1302"/>
                    <a:pt x="1445" y="1123"/>
                    <a:pt x="1673" y="1123"/>
                  </a:cubicBezTo>
                  <a:lnTo>
                    <a:pt x="2581" y="1123"/>
                  </a:lnTo>
                  <a:cubicBezTo>
                    <a:pt x="2688" y="1123"/>
                    <a:pt x="2783" y="1219"/>
                    <a:pt x="2783" y="1338"/>
                  </a:cubicBezTo>
                  <a:lnTo>
                    <a:pt x="2783" y="1577"/>
                  </a:lnTo>
                  <a:cubicBezTo>
                    <a:pt x="2700" y="1649"/>
                    <a:pt x="2640" y="1756"/>
                    <a:pt x="2640" y="1875"/>
                  </a:cubicBezTo>
                  <a:lnTo>
                    <a:pt x="2640" y="1959"/>
                  </a:lnTo>
                  <a:lnTo>
                    <a:pt x="2640" y="1983"/>
                  </a:lnTo>
                  <a:cubicBezTo>
                    <a:pt x="2629" y="1995"/>
                    <a:pt x="2629" y="2019"/>
                    <a:pt x="2629" y="2043"/>
                  </a:cubicBezTo>
                  <a:lnTo>
                    <a:pt x="2629" y="2305"/>
                  </a:lnTo>
                  <a:cubicBezTo>
                    <a:pt x="2629" y="2401"/>
                    <a:pt x="2712" y="2485"/>
                    <a:pt x="2820" y="2485"/>
                  </a:cubicBezTo>
                  <a:lnTo>
                    <a:pt x="3906" y="2485"/>
                  </a:lnTo>
                  <a:cubicBezTo>
                    <a:pt x="4014" y="2485"/>
                    <a:pt x="4110" y="2401"/>
                    <a:pt x="4110" y="2305"/>
                  </a:cubicBezTo>
                  <a:lnTo>
                    <a:pt x="4110" y="2055"/>
                  </a:lnTo>
                  <a:cubicBezTo>
                    <a:pt x="4110" y="2031"/>
                    <a:pt x="4121" y="1995"/>
                    <a:pt x="4121" y="1959"/>
                  </a:cubicBezTo>
                  <a:lnTo>
                    <a:pt x="4121" y="1875"/>
                  </a:lnTo>
                  <a:cubicBezTo>
                    <a:pt x="4121" y="1732"/>
                    <a:pt x="4038" y="1612"/>
                    <a:pt x="3919" y="1529"/>
                  </a:cubicBezTo>
                  <a:lnTo>
                    <a:pt x="3919" y="1338"/>
                  </a:lnTo>
                  <a:cubicBezTo>
                    <a:pt x="3919" y="597"/>
                    <a:pt x="3321" y="0"/>
                    <a:pt x="2581" y="0"/>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1634;p51">
              <a:extLst>
                <a:ext uri="{FF2B5EF4-FFF2-40B4-BE49-F238E27FC236}">
                  <a16:creationId xmlns:a16="http://schemas.microsoft.com/office/drawing/2014/main" id="{DED23DE9-2DBC-4BFF-A18B-F4722E67D878}"/>
                </a:ext>
              </a:extLst>
            </p:cNvPr>
            <p:cNvSpPr/>
            <p:nvPr/>
          </p:nvSpPr>
          <p:spPr>
            <a:xfrm>
              <a:off x="1247000" y="3112175"/>
              <a:ext cx="17350" cy="88125"/>
            </a:xfrm>
            <a:custGeom>
              <a:avLst/>
              <a:gdLst/>
              <a:ahLst/>
              <a:cxnLst/>
              <a:rect l="l" t="t" r="r" b="b"/>
              <a:pathLst>
                <a:path w="694" h="3525" extrusionOk="0">
                  <a:moveTo>
                    <a:pt x="1" y="1"/>
                  </a:moveTo>
                  <a:lnTo>
                    <a:pt x="227" y="3524"/>
                  </a:lnTo>
                  <a:cubicBezTo>
                    <a:pt x="526" y="3059"/>
                    <a:pt x="693" y="2509"/>
                    <a:pt x="693" y="1924"/>
                  </a:cubicBezTo>
                  <a:cubicBezTo>
                    <a:pt x="693" y="1183"/>
                    <a:pt x="431" y="514"/>
                    <a:pt x="1" y="1"/>
                  </a:cubicBezTo>
                  <a:close/>
                </a:path>
              </a:pathLst>
            </a:custGeom>
            <a:solidFill>
              <a:srgbClr val="FFBBAA"/>
            </a:solidFill>
            <a:ln w="9525" cap="flat" cmpd="sng">
              <a:solidFill>
                <a:srgbClr val="FFBBA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1635;p51">
              <a:extLst>
                <a:ext uri="{FF2B5EF4-FFF2-40B4-BE49-F238E27FC236}">
                  <a16:creationId xmlns:a16="http://schemas.microsoft.com/office/drawing/2014/main" id="{00940181-1B26-43BC-B703-C9423B651BE9}"/>
                </a:ext>
              </a:extLst>
            </p:cNvPr>
            <p:cNvSpPr/>
            <p:nvPr/>
          </p:nvSpPr>
          <p:spPr>
            <a:xfrm>
              <a:off x="1126950" y="3203850"/>
              <a:ext cx="123350" cy="32000"/>
            </a:xfrm>
            <a:custGeom>
              <a:avLst/>
              <a:gdLst/>
              <a:ahLst/>
              <a:cxnLst/>
              <a:rect l="l" t="t" r="r" b="b"/>
              <a:pathLst>
                <a:path w="4934" h="1280" extrusionOk="0">
                  <a:moveTo>
                    <a:pt x="0" y="1"/>
                  </a:moveTo>
                  <a:cubicBezTo>
                    <a:pt x="550" y="778"/>
                    <a:pt x="1445" y="1279"/>
                    <a:pt x="2472" y="1279"/>
                  </a:cubicBezTo>
                  <a:cubicBezTo>
                    <a:pt x="3488" y="1279"/>
                    <a:pt x="4384" y="778"/>
                    <a:pt x="4933" y="1"/>
                  </a:cubicBezTo>
                  <a:lnTo>
                    <a:pt x="2950" y="1"/>
                  </a:lnTo>
                  <a:cubicBezTo>
                    <a:pt x="2926" y="48"/>
                    <a:pt x="2891" y="72"/>
                    <a:pt x="2831" y="72"/>
                  </a:cubicBezTo>
                  <a:lnTo>
                    <a:pt x="2103" y="72"/>
                  </a:lnTo>
                  <a:cubicBezTo>
                    <a:pt x="2055" y="72"/>
                    <a:pt x="2007" y="48"/>
                    <a:pt x="1983" y="1"/>
                  </a:cubicBezTo>
                  <a:close/>
                </a:path>
              </a:pathLst>
            </a:custGeom>
            <a:solidFill>
              <a:srgbClr val="FFBBAA"/>
            </a:solidFill>
            <a:ln w="9525" cap="flat" cmpd="sng">
              <a:solidFill>
                <a:srgbClr val="FFBBA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1636;p51">
              <a:extLst>
                <a:ext uri="{FF2B5EF4-FFF2-40B4-BE49-F238E27FC236}">
                  <a16:creationId xmlns:a16="http://schemas.microsoft.com/office/drawing/2014/main" id="{2C901B62-E081-41A9-BF94-8B846956F3D5}"/>
                </a:ext>
              </a:extLst>
            </p:cNvPr>
            <p:cNvSpPr/>
            <p:nvPr/>
          </p:nvSpPr>
          <p:spPr>
            <a:xfrm>
              <a:off x="1112900" y="3084400"/>
              <a:ext cx="139800" cy="119475"/>
            </a:xfrm>
            <a:custGeom>
              <a:avLst/>
              <a:gdLst/>
              <a:ahLst/>
              <a:cxnLst/>
              <a:rect l="l" t="t" r="r" b="b"/>
              <a:pathLst>
                <a:path w="5592" h="4779" extrusionOk="0">
                  <a:moveTo>
                    <a:pt x="3034" y="1338"/>
                  </a:moveTo>
                  <a:cubicBezTo>
                    <a:pt x="3405" y="1338"/>
                    <a:pt x="3703" y="1637"/>
                    <a:pt x="3703" y="2007"/>
                  </a:cubicBezTo>
                  <a:lnTo>
                    <a:pt x="3703" y="2999"/>
                  </a:lnTo>
                  <a:cubicBezTo>
                    <a:pt x="3703" y="3381"/>
                    <a:pt x="3405" y="3680"/>
                    <a:pt x="3034" y="3680"/>
                  </a:cubicBezTo>
                  <a:cubicBezTo>
                    <a:pt x="2665" y="3680"/>
                    <a:pt x="2354" y="3381"/>
                    <a:pt x="2354" y="2999"/>
                  </a:cubicBezTo>
                  <a:lnTo>
                    <a:pt x="2354" y="2007"/>
                  </a:lnTo>
                  <a:cubicBezTo>
                    <a:pt x="2354" y="1637"/>
                    <a:pt x="2665" y="1338"/>
                    <a:pt x="3034" y="1338"/>
                  </a:cubicBezTo>
                  <a:close/>
                  <a:moveTo>
                    <a:pt x="3034" y="0"/>
                  </a:moveTo>
                  <a:cubicBezTo>
                    <a:pt x="1362" y="0"/>
                    <a:pt x="0" y="1362"/>
                    <a:pt x="0" y="3035"/>
                  </a:cubicBezTo>
                  <a:cubicBezTo>
                    <a:pt x="0" y="3680"/>
                    <a:pt x="215" y="4289"/>
                    <a:pt x="562" y="4779"/>
                  </a:cubicBezTo>
                  <a:lnTo>
                    <a:pt x="2545" y="4779"/>
                  </a:lnTo>
                  <a:cubicBezTo>
                    <a:pt x="2533" y="4755"/>
                    <a:pt x="2521" y="4731"/>
                    <a:pt x="2521" y="4707"/>
                  </a:cubicBezTo>
                  <a:cubicBezTo>
                    <a:pt x="2521" y="4635"/>
                    <a:pt x="2581" y="4564"/>
                    <a:pt x="2665" y="4564"/>
                  </a:cubicBezTo>
                  <a:lnTo>
                    <a:pt x="2891" y="4564"/>
                  </a:lnTo>
                  <a:lnTo>
                    <a:pt x="2891" y="4552"/>
                  </a:lnTo>
                  <a:lnTo>
                    <a:pt x="2891" y="4122"/>
                  </a:lnTo>
                  <a:lnTo>
                    <a:pt x="2700" y="4122"/>
                  </a:lnTo>
                  <a:cubicBezTo>
                    <a:pt x="2246" y="4122"/>
                    <a:pt x="1876" y="3751"/>
                    <a:pt x="1876" y="3297"/>
                  </a:cubicBezTo>
                  <a:lnTo>
                    <a:pt x="1876" y="2808"/>
                  </a:lnTo>
                  <a:cubicBezTo>
                    <a:pt x="1876" y="2724"/>
                    <a:pt x="1935" y="2665"/>
                    <a:pt x="2007" y="2665"/>
                  </a:cubicBezTo>
                  <a:cubicBezTo>
                    <a:pt x="2091" y="2665"/>
                    <a:pt x="2150" y="2724"/>
                    <a:pt x="2150" y="2808"/>
                  </a:cubicBezTo>
                  <a:lnTo>
                    <a:pt x="2150" y="3297"/>
                  </a:lnTo>
                  <a:cubicBezTo>
                    <a:pt x="2150" y="3596"/>
                    <a:pt x="2402" y="3847"/>
                    <a:pt x="2700" y="3847"/>
                  </a:cubicBezTo>
                  <a:lnTo>
                    <a:pt x="3393" y="3847"/>
                  </a:lnTo>
                  <a:cubicBezTo>
                    <a:pt x="3680" y="3847"/>
                    <a:pt x="3907" y="3608"/>
                    <a:pt x="3907" y="3334"/>
                  </a:cubicBezTo>
                  <a:lnTo>
                    <a:pt x="3907" y="2843"/>
                  </a:lnTo>
                  <a:cubicBezTo>
                    <a:pt x="3907" y="2772"/>
                    <a:pt x="3966" y="2700"/>
                    <a:pt x="4050" y="2700"/>
                  </a:cubicBezTo>
                  <a:cubicBezTo>
                    <a:pt x="4122" y="2700"/>
                    <a:pt x="4194" y="2772"/>
                    <a:pt x="4194" y="2843"/>
                  </a:cubicBezTo>
                  <a:lnTo>
                    <a:pt x="4194" y="3334"/>
                  </a:lnTo>
                  <a:cubicBezTo>
                    <a:pt x="4194" y="3764"/>
                    <a:pt x="3835" y="4122"/>
                    <a:pt x="3393" y="4122"/>
                  </a:cubicBezTo>
                  <a:lnTo>
                    <a:pt x="3166" y="4122"/>
                  </a:lnTo>
                  <a:lnTo>
                    <a:pt x="3166" y="4552"/>
                  </a:lnTo>
                  <a:lnTo>
                    <a:pt x="3166" y="4564"/>
                  </a:lnTo>
                  <a:lnTo>
                    <a:pt x="3393" y="4564"/>
                  </a:lnTo>
                  <a:cubicBezTo>
                    <a:pt x="3477" y="4564"/>
                    <a:pt x="3536" y="4635"/>
                    <a:pt x="3536" y="4707"/>
                  </a:cubicBezTo>
                  <a:cubicBezTo>
                    <a:pt x="3536" y="4731"/>
                    <a:pt x="3525" y="4755"/>
                    <a:pt x="3512" y="4779"/>
                  </a:cubicBezTo>
                  <a:lnTo>
                    <a:pt x="5495" y="4779"/>
                  </a:lnTo>
                  <a:cubicBezTo>
                    <a:pt x="5532" y="4731"/>
                    <a:pt x="5567" y="4683"/>
                    <a:pt x="5591" y="4635"/>
                  </a:cubicBezTo>
                  <a:lnTo>
                    <a:pt x="5365" y="1112"/>
                  </a:lnTo>
                  <a:cubicBezTo>
                    <a:pt x="4815" y="430"/>
                    <a:pt x="3966" y="0"/>
                    <a:pt x="3034" y="0"/>
                  </a:cubicBezTo>
                  <a:close/>
                </a:path>
              </a:pathLst>
            </a:custGeom>
            <a:solidFill>
              <a:srgbClr val="FFBBAA"/>
            </a:solidFill>
            <a:ln w="9525" cap="flat" cmpd="sng">
              <a:solidFill>
                <a:srgbClr val="FFBBA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1637;p51">
              <a:extLst>
                <a:ext uri="{FF2B5EF4-FFF2-40B4-BE49-F238E27FC236}">
                  <a16:creationId xmlns:a16="http://schemas.microsoft.com/office/drawing/2014/main" id="{5F5F7D18-7619-4474-A3EB-3CF30002079B}"/>
                </a:ext>
              </a:extLst>
            </p:cNvPr>
            <p:cNvSpPr/>
            <p:nvPr/>
          </p:nvSpPr>
          <p:spPr>
            <a:xfrm>
              <a:off x="1171750" y="3117850"/>
              <a:ext cx="33750" cy="58550"/>
            </a:xfrm>
            <a:custGeom>
              <a:avLst/>
              <a:gdLst/>
              <a:ahLst/>
              <a:cxnLst/>
              <a:rect l="l" t="t" r="r" b="b"/>
              <a:pathLst>
                <a:path w="1350" h="2342" extrusionOk="0">
                  <a:moveTo>
                    <a:pt x="680" y="0"/>
                  </a:moveTo>
                  <a:cubicBezTo>
                    <a:pt x="311" y="0"/>
                    <a:pt x="0" y="299"/>
                    <a:pt x="0" y="669"/>
                  </a:cubicBezTo>
                  <a:lnTo>
                    <a:pt x="0" y="1661"/>
                  </a:lnTo>
                  <a:cubicBezTo>
                    <a:pt x="0" y="2043"/>
                    <a:pt x="311" y="2342"/>
                    <a:pt x="680" y="2342"/>
                  </a:cubicBezTo>
                  <a:cubicBezTo>
                    <a:pt x="1051" y="2342"/>
                    <a:pt x="1349" y="2043"/>
                    <a:pt x="1349" y="1661"/>
                  </a:cubicBezTo>
                  <a:lnTo>
                    <a:pt x="1349" y="669"/>
                  </a:lnTo>
                  <a:cubicBezTo>
                    <a:pt x="1349" y="299"/>
                    <a:pt x="1051" y="0"/>
                    <a:pt x="680" y="0"/>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1638;p51">
              <a:extLst>
                <a:ext uri="{FF2B5EF4-FFF2-40B4-BE49-F238E27FC236}">
                  <a16:creationId xmlns:a16="http://schemas.microsoft.com/office/drawing/2014/main" id="{F92E7A33-CF88-4CAE-B8F2-E321B70C5058}"/>
                </a:ext>
              </a:extLst>
            </p:cNvPr>
            <p:cNvSpPr/>
            <p:nvPr/>
          </p:nvSpPr>
          <p:spPr>
            <a:xfrm>
              <a:off x="1176525" y="3203850"/>
              <a:ext cx="24200" cy="1825"/>
            </a:xfrm>
            <a:custGeom>
              <a:avLst/>
              <a:gdLst/>
              <a:ahLst/>
              <a:cxnLst/>
              <a:rect l="l" t="t" r="r" b="b"/>
              <a:pathLst>
                <a:path w="968" h="73" extrusionOk="0">
                  <a:moveTo>
                    <a:pt x="0" y="1"/>
                  </a:moveTo>
                  <a:cubicBezTo>
                    <a:pt x="24" y="48"/>
                    <a:pt x="72" y="72"/>
                    <a:pt x="120" y="72"/>
                  </a:cubicBezTo>
                  <a:lnTo>
                    <a:pt x="848" y="72"/>
                  </a:lnTo>
                  <a:cubicBezTo>
                    <a:pt x="908" y="72"/>
                    <a:pt x="943" y="48"/>
                    <a:pt x="967"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1639;p51">
              <a:extLst>
                <a:ext uri="{FF2B5EF4-FFF2-40B4-BE49-F238E27FC236}">
                  <a16:creationId xmlns:a16="http://schemas.microsoft.com/office/drawing/2014/main" id="{0AFBC00F-1A87-40FA-A9DA-0AECF5E00D24}"/>
                </a:ext>
              </a:extLst>
            </p:cNvPr>
            <p:cNvSpPr/>
            <p:nvPr/>
          </p:nvSpPr>
          <p:spPr>
            <a:xfrm>
              <a:off x="1159800" y="3151000"/>
              <a:ext cx="57950" cy="52875"/>
            </a:xfrm>
            <a:custGeom>
              <a:avLst/>
              <a:gdLst/>
              <a:ahLst/>
              <a:cxnLst/>
              <a:rect l="l" t="t" r="r" b="b"/>
              <a:pathLst>
                <a:path w="2318" h="2115" extrusionOk="0">
                  <a:moveTo>
                    <a:pt x="131" y="1"/>
                  </a:moveTo>
                  <a:cubicBezTo>
                    <a:pt x="59" y="1"/>
                    <a:pt x="0" y="60"/>
                    <a:pt x="0" y="144"/>
                  </a:cubicBezTo>
                  <a:lnTo>
                    <a:pt x="0" y="633"/>
                  </a:lnTo>
                  <a:cubicBezTo>
                    <a:pt x="0" y="1087"/>
                    <a:pt x="370" y="1458"/>
                    <a:pt x="824" y="1458"/>
                  </a:cubicBezTo>
                  <a:lnTo>
                    <a:pt x="1015" y="1458"/>
                  </a:lnTo>
                  <a:lnTo>
                    <a:pt x="1015" y="1888"/>
                  </a:lnTo>
                  <a:lnTo>
                    <a:pt x="1015" y="1900"/>
                  </a:lnTo>
                  <a:lnTo>
                    <a:pt x="789" y="1900"/>
                  </a:lnTo>
                  <a:cubicBezTo>
                    <a:pt x="705" y="1900"/>
                    <a:pt x="645" y="1971"/>
                    <a:pt x="645" y="2043"/>
                  </a:cubicBezTo>
                  <a:cubicBezTo>
                    <a:pt x="645" y="2067"/>
                    <a:pt x="657" y="2091"/>
                    <a:pt x="669" y="2115"/>
                  </a:cubicBezTo>
                  <a:lnTo>
                    <a:pt x="1636" y="2115"/>
                  </a:lnTo>
                  <a:cubicBezTo>
                    <a:pt x="1649" y="2091"/>
                    <a:pt x="1660" y="2067"/>
                    <a:pt x="1660" y="2043"/>
                  </a:cubicBezTo>
                  <a:cubicBezTo>
                    <a:pt x="1660" y="1971"/>
                    <a:pt x="1601" y="1900"/>
                    <a:pt x="1517" y="1900"/>
                  </a:cubicBezTo>
                  <a:lnTo>
                    <a:pt x="1290" y="1900"/>
                  </a:lnTo>
                  <a:lnTo>
                    <a:pt x="1290" y="1888"/>
                  </a:lnTo>
                  <a:lnTo>
                    <a:pt x="1290" y="1458"/>
                  </a:lnTo>
                  <a:lnTo>
                    <a:pt x="1517" y="1458"/>
                  </a:lnTo>
                  <a:cubicBezTo>
                    <a:pt x="1959" y="1458"/>
                    <a:pt x="2318" y="1100"/>
                    <a:pt x="2318" y="670"/>
                  </a:cubicBezTo>
                  <a:lnTo>
                    <a:pt x="2318" y="179"/>
                  </a:lnTo>
                  <a:cubicBezTo>
                    <a:pt x="2318" y="108"/>
                    <a:pt x="2246" y="36"/>
                    <a:pt x="2174" y="36"/>
                  </a:cubicBezTo>
                  <a:cubicBezTo>
                    <a:pt x="2090" y="36"/>
                    <a:pt x="2031" y="108"/>
                    <a:pt x="2031" y="179"/>
                  </a:cubicBezTo>
                  <a:lnTo>
                    <a:pt x="2031" y="670"/>
                  </a:lnTo>
                  <a:cubicBezTo>
                    <a:pt x="2031" y="944"/>
                    <a:pt x="1804" y="1183"/>
                    <a:pt x="1517" y="1183"/>
                  </a:cubicBezTo>
                  <a:lnTo>
                    <a:pt x="824" y="1183"/>
                  </a:lnTo>
                  <a:cubicBezTo>
                    <a:pt x="526" y="1183"/>
                    <a:pt x="274" y="932"/>
                    <a:pt x="274" y="633"/>
                  </a:cubicBezTo>
                  <a:lnTo>
                    <a:pt x="274" y="144"/>
                  </a:lnTo>
                  <a:cubicBezTo>
                    <a:pt x="274" y="60"/>
                    <a:pt x="215" y="1"/>
                    <a:pt x="131"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 name="Google Shape;1640;p51">
            <a:extLst>
              <a:ext uri="{FF2B5EF4-FFF2-40B4-BE49-F238E27FC236}">
                <a16:creationId xmlns:a16="http://schemas.microsoft.com/office/drawing/2014/main" id="{3EAB7FAB-E3CE-4F8C-BA33-6755E2BB8A77}"/>
              </a:ext>
            </a:extLst>
          </p:cNvPr>
          <p:cNvGrpSpPr/>
          <p:nvPr/>
        </p:nvGrpSpPr>
        <p:grpSpPr>
          <a:xfrm>
            <a:off x="2831566" y="2501086"/>
            <a:ext cx="3048501" cy="2010496"/>
            <a:chOff x="2657300" y="1873325"/>
            <a:chExt cx="2104100" cy="1393575"/>
          </a:xfrm>
        </p:grpSpPr>
        <p:sp>
          <p:nvSpPr>
            <p:cNvPr id="312" name="Google Shape;1641;p51">
              <a:extLst>
                <a:ext uri="{FF2B5EF4-FFF2-40B4-BE49-F238E27FC236}">
                  <a16:creationId xmlns:a16="http://schemas.microsoft.com/office/drawing/2014/main" id="{783ED992-E8F2-47B3-AD4A-B9C974DDB3CA}"/>
                </a:ext>
              </a:extLst>
            </p:cNvPr>
            <p:cNvSpPr/>
            <p:nvPr/>
          </p:nvSpPr>
          <p:spPr>
            <a:xfrm>
              <a:off x="3706500" y="1904975"/>
              <a:ext cx="14950" cy="14950"/>
            </a:xfrm>
            <a:custGeom>
              <a:avLst/>
              <a:gdLst/>
              <a:ahLst/>
              <a:cxnLst/>
              <a:rect l="l" t="t" r="r" b="b"/>
              <a:pathLst>
                <a:path w="598" h="598" extrusionOk="0">
                  <a:moveTo>
                    <a:pt x="299" y="0"/>
                  </a:moveTo>
                  <a:cubicBezTo>
                    <a:pt x="132" y="0"/>
                    <a:pt x="0" y="131"/>
                    <a:pt x="0" y="299"/>
                  </a:cubicBezTo>
                  <a:cubicBezTo>
                    <a:pt x="0" y="454"/>
                    <a:pt x="132" y="598"/>
                    <a:pt x="299" y="598"/>
                  </a:cubicBezTo>
                  <a:cubicBezTo>
                    <a:pt x="467" y="598"/>
                    <a:pt x="598" y="454"/>
                    <a:pt x="598" y="299"/>
                  </a:cubicBezTo>
                  <a:cubicBezTo>
                    <a:pt x="598" y="131"/>
                    <a:pt x="467" y="0"/>
                    <a:pt x="299" y="0"/>
                  </a:cubicBezTo>
                  <a:close/>
                </a:path>
              </a:pathLst>
            </a:custGeom>
            <a:solidFill>
              <a:srgbClr val="FFBB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1642;p51">
              <a:extLst>
                <a:ext uri="{FF2B5EF4-FFF2-40B4-BE49-F238E27FC236}">
                  <a16:creationId xmlns:a16="http://schemas.microsoft.com/office/drawing/2014/main" id="{E2A7C501-D2E0-4777-B82E-1AD91C001EED}"/>
                </a:ext>
              </a:extLst>
            </p:cNvPr>
            <p:cNvSpPr/>
            <p:nvPr/>
          </p:nvSpPr>
          <p:spPr>
            <a:xfrm>
              <a:off x="2763625" y="1873325"/>
              <a:ext cx="1891450" cy="1234700"/>
            </a:xfrm>
            <a:custGeom>
              <a:avLst/>
              <a:gdLst/>
              <a:ahLst/>
              <a:cxnLst/>
              <a:rect l="l" t="t" r="r" b="b"/>
              <a:pathLst>
                <a:path w="75658" h="49388" extrusionOk="0">
                  <a:moveTo>
                    <a:pt x="38014" y="980"/>
                  </a:moveTo>
                  <a:cubicBezTo>
                    <a:pt x="38336" y="980"/>
                    <a:pt x="38588" y="1243"/>
                    <a:pt x="38588" y="1565"/>
                  </a:cubicBezTo>
                  <a:cubicBezTo>
                    <a:pt x="38588" y="1875"/>
                    <a:pt x="38336" y="2138"/>
                    <a:pt x="38014" y="2138"/>
                  </a:cubicBezTo>
                  <a:cubicBezTo>
                    <a:pt x="37691" y="2138"/>
                    <a:pt x="37429" y="1875"/>
                    <a:pt x="37429" y="1565"/>
                  </a:cubicBezTo>
                  <a:cubicBezTo>
                    <a:pt x="37429" y="1243"/>
                    <a:pt x="37691" y="980"/>
                    <a:pt x="38014" y="980"/>
                  </a:cubicBezTo>
                  <a:close/>
                  <a:moveTo>
                    <a:pt x="71465" y="3035"/>
                  </a:moveTo>
                  <a:lnTo>
                    <a:pt x="71465" y="3046"/>
                  </a:lnTo>
                  <a:lnTo>
                    <a:pt x="71465" y="7264"/>
                  </a:lnTo>
                  <a:lnTo>
                    <a:pt x="71465" y="47739"/>
                  </a:lnTo>
                  <a:lnTo>
                    <a:pt x="4588" y="47739"/>
                  </a:lnTo>
                  <a:lnTo>
                    <a:pt x="4588" y="47607"/>
                  </a:lnTo>
                  <a:lnTo>
                    <a:pt x="4193" y="47607"/>
                  </a:lnTo>
                  <a:lnTo>
                    <a:pt x="4193" y="7108"/>
                  </a:lnTo>
                  <a:lnTo>
                    <a:pt x="4588" y="7108"/>
                  </a:lnTo>
                  <a:lnTo>
                    <a:pt x="4588" y="3046"/>
                  </a:lnTo>
                  <a:lnTo>
                    <a:pt x="4588" y="3035"/>
                  </a:lnTo>
                  <a:close/>
                  <a:moveTo>
                    <a:pt x="2461" y="0"/>
                  </a:moveTo>
                  <a:cubicBezTo>
                    <a:pt x="1111" y="0"/>
                    <a:pt x="0" y="1099"/>
                    <a:pt x="0" y="2461"/>
                  </a:cubicBezTo>
                  <a:lnTo>
                    <a:pt x="0" y="49387"/>
                  </a:lnTo>
                  <a:lnTo>
                    <a:pt x="31933" y="49387"/>
                  </a:lnTo>
                  <a:lnTo>
                    <a:pt x="31933" y="49136"/>
                  </a:lnTo>
                  <a:cubicBezTo>
                    <a:pt x="31933" y="49053"/>
                    <a:pt x="32005" y="48993"/>
                    <a:pt x="32076" y="48993"/>
                  </a:cubicBezTo>
                  <a:cubicBezTo>
                    <a:pt x="32161" y="48993"/>
                    <a:pt x="32220" y="49053"/>
                    <a:pt x="32220" y="49136"/>
                  </a:cubicBezTo>
                  <a:lnTo>
                    <a:pt x="32220" y="49387"/>
                  </a:lnTo>
                  <a:lnTo>
                    <a:pt x="43450" y="49387"/>
                  </a:lnTo>
                  <a:lnTo>
                    <a:pt x="43450" y="49136"/>
                  </a:lnTo>
                  <a:cubicBezTo>
                    <a:pt x="43450" y="49053"/>
                    <a:pt x="43510" y="48993"/>
                    <a:pt x="43582" y="48993"/>
                  </a:cubicBezTo>
                  <a:cubicBezTo>
                    <a:pt x="43665" y="48993"/>
                    <a:pt x="43725" y="49053"/>
                    <a:pt x="43725" y="49136"/>
                  </a:cubicBezTo>
                  <a:lnTo>
                    <a:pt x="43725" y="49387"/>
                  </a:lnTo>
                  <a:lnTo>
                    <a:pt x="75658" y="49387"/>
                  </a:lnTo>
                  <a:lnTo>
                    <a:pt x="75658" y="2461"/>
                  </a:lnTo>
                  <a:cubicBezTo>
                    <a:pt x="75658" y="1099"/>
                    <a:pt x="74559" y="0"/>
                    <a:pt x="73197" y="0"/>
                  </a:cubicBezTo>
                  <a:close/>
                </a:path>
              </a:pathLst>
            </a:custGeom>
            <a:solidFill>
              <a:srgbClr val="FFBBAA"/>
            </a:solidFill>
            <a:ln w="9525" cap="flat" cmpd="sng">
              <a:solidFill>
                <a:srgbClr val="FFBBA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1643;p51">
              <a:extLst>
                <a:ext uri="{FF2B5EF4-FFF2-40B4-BE49-F238E27FC236}">
                  <a16:creationId xmlns:a16="http://schemas.microsoft.com/office/drawing/2014/main" id="{EFB5D038-B010-4A01-A358-E6347ED4A2F9}"/>
                </a:ext>
              </a:extLst>
            </p:cNvPr>
            <p:cNvSpPr/>
            <p:nvPr/>
          </p:nvSpPr>
          <p:spPr>
            <a:xfrm>
              <a:off x="2868450" y="2051000"/>
              <a:ext cx="9875" cy="1012500"/>
            </a:xfrm>
            <a:custGeom>
              <a:avLst/>
              <a:gdLst/>
              <a:ahLst/>
              <a:cxnLst/>
              <a:rect l="l" t="t" r="r" b="b"/>
              <a:pathLst>
                <a:path w="395" h="40500" extrusionOk="0">
                  <a:moveTo>
                    <a:pt x="0" y="1"/>
                  </a:moveTo>
                  <a:lnTo>
                    <a:pt x="0" y="40500"/>
                  </a:lnTo>
                  <a:lnTo>
                    <a:pt x="395" y="40500"/>
                  </a:lnTo>
                  <a:lnTo>
                    <a:pt x="395" y="157"/>
                  </a:lnTo>
                  <a:lnTo>
                    <a:pt x="395" y="1"/>
                  </a:lnTo>
                  <a:close/>
                </a:path>
              </a:pathLst>
            </a:custGeom>
            <a:solidFill>
              <a:srgbClr val="FFBBAA"/>
            </a:solidFill>
            <a:ln w="9525" cap="flat" cmpd="sng">
              <a:solidFill>
                <a:srgbClr val="FFBBA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1644;p51">
              <a:extLst>
                <a:ext uri="{FF2B5EF4-FFF2-40B4-BE49-F238E27FC236}">
                  <a16:creationId xmlns:a16="http://schemas.microsoft.com/office/drawing/2014/main" id="{96D02770-F957-48F8-8AB5-EFCA1CAC75C9}"/>
                </a:ext>
              </a:extLst>
            </p:cNvPr>
            <p:cNvSpPr/>
            <p:nvPr/>
          </p:nvSpPr>
          <p:spPr>
            <a:xfrm>
              <a:off x="3699325" y="1897800"/>
              <a:ext cx="29000" cy="29000"/>
            </a:xfrm>
            <a:custGeom>
              <a:avLst/>
              <a:gdLst/>
              <a:ahLst/>
              <a:cxnLst/>
              <a:rect l="l" t="t" r="r" b="b"/>
              <a:pathLst>
                <a:path w="1160" h="1160" extrusionOk="0">
                  <a:moveTo>
                    <a:pt x="586" y="287"/>
                  </a:moveTo>
                  <a:cubicBezTo>
                    <a:pt x="754" y="287"/>
                    <a:pt x="885" y="418"/>
                    <a:pt x="885" y="586"/>
                  </a:cubicBezTo>
                  <a:cubicBezTo>
                    <a:pt x="885" y="741"/>
                    <a:pt x="754" y="885"/>
                    <a:pt x="586" y="885"/>
                  </a:cubicBezTo>
                  <a:cubicBezTo>
                    <a:pt x="419" y="885"/>
                    <a:pt x="287" y="741"/>
                    <a:pt x="287" y="586"/>
                  </a:cubicBezTo>
                  <a:cubicBezTo>
                    <a:pt x="287" y="418"/>
                    <a:pt x="419" y="287"/>
                    <a:pt x="586" y="287"/>
                  </a:cubicBezTo>
                  <a:close/>
                  <a:moveTo>
                    <a:pt x="586" y="1"/>
                  </a:moveTo>
                  <a:cubicBezTo>
                    <a:pt x="263" y="1"/>
                    <a:pt x="1" y="264"/>
                    <a:pt x="1" y="586"/>
                  </a:cubicBezTo>
                  <a:cubicBezTo>
                    <a:pt x="1" y="896"/>
                    <a:pt x="263" y="1159"/>
                    <a:pt x="586" y="1159"/>
                  </a:cubicBezTo>
                  <a:cubicBezTo>
                    <a:pt x="908" y="1159"/>
                    <a:pt x="1160" y="896"/>
                    <a:pt x="1160" y="586"/>
                  </a:cubicBezTo>
                  <a:cubicBezTo>
                    <a:pt x="1160" y="264"/>
                    <a:pt x="908" y="1"/>
                    <a:pt x="586"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1645;p51">
              <a:extLst>
                <a:ext uri="{FF2B5EF4-FFF2-40B4-BE49-F238E27FC236}">
                  <a16:creationId xmlns:a16="http://schemas.microsoft.com/office/drawing/2014/main" id="{54ACBBDA-36C3-48AD-BD45-5E0D6AAF5283}"/>
                </a:ext>
              </a:extLst>
            </p:cNvPr>
            <p:cNvSpPr/>
            <p:nvPr/>
          </p:nvSpPr>
          <p:spPr>
            <a:xfrm>
              <a:off x="2657300" y="3156075"/>
              <a:ext cx="2104100" cy="110825"/>
            </a:xfrm>
            <a:custGeom>
              <a:avLst/>
              <a:gdLst/>
              <a:ahLst/>
              <a:cxnLst/>
              <a:rect l="l" t="t" r="r" b="b"/>
              <a:pathLst>
                <a:path w="84164" h="4433" extrusionOk="0">
                  <a:moveTo>
                    <a:pt x="0" y="0"/>
                  </a:moveTo>
                  <a:lnTo>
                    <a:pt x="0" y="3859"/>
                  </a:lnTo>
                  <a:cubicBezTo>
                    <a:pt x="0" y="4170"/>
                    <a:pt x="263" y="4433"/>
                    <a:pt x="574" y="4433"/>
                  </a:cubicBezTo>
                  <a:lnTo>
                    <a:pt x="83603" y="4433"/>
                  </a:lnTo>
                  <a:cubicBezTo>
                    <a:pt x="83913" y="4433"/>
                    <a:pt x="84164" y="4170"/>
                    <a:pt x="84164" y="3859"/>
                  </a:cubicBezTo>
                  <a:lnTo>
                    <a:pt x="84164" y="0"/>
                  </a:lnTo>
                  <a:cubicBezTo>
                    <a:pt x="84164" y="299"/>
                    <a:pt x="83925" y="538"/>
                    <a:pt x="83627" y="538"/>
                  </a:cubicBezTo>
                  <a:lnTo>
                    <a:pt x="550" y="538"/>
                  </a:lnTo>
                  <a:cubicBezTo>
                    <a:pt x="251" y="538"/>
                    <a:pt x="0" y="299"/>
                    <a:pt x="0" y="0"/>
                  </a:cubicBezTo>
                  <a:close/>
                </a:path>
              </a:pathLst>
            </a:custGeom>
            <a:solidFill>
              <a:srgbClr val="FFBBAA"/>
            </a:solidFill>
            <a:ln w="9525" cap="flat" cmpd="sng">
              <a:solidFill>
                <a:srgbClr val="FFB09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1646;p51">
              <a:extLst>
                <a:ext uri="{FF2B5EF4-FFF2-40B4-BE49-F238E27FC236}">
                  <a16:creationId xmlns:a16="http://schemas.microsoft.com/office/drawing/2014/main" id="{A13B3E7D-1619-40BC-ABDD-437116551644}"/>
                </a:ext>
              </a:extLst>
            </p:cNvPr>
            <p:cNvSpPr/>
            <p:nvPr/>
          </p:nvSpPr>
          <p:spPr>
            <a:xfrm>
              <a:off x="4655050" y="3108000"/>
              <a:ext cx="106350" cy="46300"/>
            </a:xfrm>
            <a:custGeom>
              <a:avLst/>
              <a:gdLst/>
              <a:ahLst/>
              <a:cxnLst/>
              <a:rect l="l" t="t" r="r" b="b"/>
              <a:pathLst>
                <a:path w="4254" h="1852" extrusionOk="0">
                  <a:moveTo>
                    <a:pt x="1" y="0"/>
                  </a:moveTo>
                  <a:lnTo>
                    <a:pt x="1" y="155"/>
                  </a:lnTo>
                  <a:lnTo>
                    <a:pt x="2557" y="155"/>
                  </a:lnTo>
                  <a:cubicBezTo>
                    <a:pt x="3489" y="155"/>
                    <a:pt x="4254" y="920"/>
                    <a:pt x="4254" y="1852"/>
                  </a:cubicBezTo>
                  <a:lnTo>
                    <a:pt x="4254" y="1625"/>
                  </a:lnTo>
                  <a:cubicBezTo>
                    <a:pt x="4254" y="729"/>
                    <a:pt x="3525" y="0"/>
                    <a:pt x="2629" y="0"/>
                  </a:cubicBezTo>
                  <a:close/>
                </a:path>
              </a:pathLst>
            </a:custGeom>
            <a:solidFill>
              <a:srgbClr val="FFB0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1647;p51">
              <a:extLst>
                <a:ext uri="{FF2B5EF4-FFF2-40B4-BE49-F238E27FC236}">
                  <a16:creationId xmlns:a16="http://schemas.microsoft.com/office/drawing/2014/main" id="{6802659E-34C0-48AE-977B-250DA45FA3E9}"/>
                </a:ext>
              </a:extLst>
            </p:cNvPr>
            <p:cNvSpPr/>
            <p:nvPr/>
          </p:nvSpPr>
          <p:spPr>
            <a:xfrm>
              <a:off x="2657300" y="3108000"/>
              <a:ext cx="106350" cy="46300"/>
            </a:xfrm>
            <a:custGeom>
              <a:avLst/>
              <a:gdLst/>
              <a:ahLst/>
              <a:cxnLst/>
              <a:rect l="l" t="t" r="r" b="b"/>
              <a:pathLst>
                <a:path w="4254" h="1852" extrusionOk="0">
                  <a:moveTo>
                    <a:pt x="1625" y="0"/>
                  </a:moveTo>
                  <a:cubicBezTo>
                    <a:pt x="729" y="0"/>
                    <a:pt x="0" y="729"/>
                    <a:pt x="0" y="1625"/>
                  </a:cubicBezTo>
                  <a:lnTo>
                    <a:pt x="0" y="1852"/>
                  </a:lnTo>
                  <a:cubicBezTo>
                    <a:pt x="0" y="920"/>
                    <a:pt x="765" y="155"/>
                    <a:pt x="1697" y="155"/>
                  </a:cubicBezTo>
                  <a:lnTo>
                    <a:pt x="4253" y="155"/>
                  </a:lnTo>
                  <a:lnTo>
                    <a:pt x="4253" y="0"/>
                  </a:lnTo>
                  <a:close/>
                </a:path>
              </a:pathLst>
            </a:custGeom>
            <a:solidFill>
              <a:srgbClr val="FFB0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1648;p51">
              <a:extLst>
                <a:ext uri="{FF2B5EF4-FFF2-40B4-BE49-F238E27FC236}">
                  <a16:creationId xmlns:a16="http://schemas.microsoft.com/office/drawing/2014/main" id="{A2A65204-6AB5-4D7B-80B0-F54ED0F900E6}"/>
                </a:ext>
              </a:extLst>
            </p:cNvPr>
            <p:cNvSpPr/>
            <p:nvPr/>
          </p:nvSpPr>
          <p:spPr>
            <a:xfrm>
              <a:off x="3569100" y="3108000"/>
              <a:ext cx="280775" cy="3900"/>
            </a:xfrm>
            <a:custGeom>
              <a:avLst/>
              <a:gdLst/>
              <a:ahLst/>
              <a:cxnLst/>
              <a:rect l="l" t="t" r="r" b="b"/>
              <a:pathLst>
                <a:path w="11231" h="156" extrusionOk="0">
                  <a:moveTo>
                    <a:pt x="1" y="0"/>
                  </a:moveTo>
                  <a:lnTo>
                    <a:pt x="1" y="155"/>
                  </a:lnTo>
                  <a:lnTo>
                    <a:pt x="11231" y="155"/>
                  </a:lnTo>
                  <a:lnTo>
                    <a:pt x="11231" y="0"/>
                  </a:lnTo>
                  <a:close/>
                </a:path>
              </a:pathLst>
            </a:custGeom>
            <a:solidFill>
              <a:srgbClr val="FFB0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1649;p51">
              <a:extLst>
                <a:ext uri="{FF2B5EF4-FFF2-40B4-BE49-F238E27FC236}">
                  <a16:creationId xmlns:a16="http://schemas.microsoft.com/office/drawing/2014/main" id="{5C12A57D-EA58-4A78-98E3-1A31DEF7299D}"/>
                </a:ext>
              </a:extLst>
            </p:cNvPr>
            <p:cNvSpPr/>
            <p:nvPr/>
          </p:nvSpPr>
          <p:spPr>
            <a:xfrm>
              <a:off x="3856725" y="3108000"/>
              <a:ext cx="798350" cy="3900"/>
            </a:xfrm>
            <a:custGeom>
              <a:avLst/>
              <a:gdLst/>
              <a:ahLst/>
              <a:cxnLst/>
              <a:rect l="l" t="t" r="r" b="b"/>
              <a:pathLst>
                <a:path w="31934" h="156" extrusionOk="0">
                  <a:moveTo>
                    <a:pt x="1" y="0"/>
                  </a:moveTo>
                  <a:lnTo>
                    <a:pt x="1" y="155"/>
                  </a:lnTo>
                  <a:lnTo>
                    <a:pt x="31934" y="155"/>
                  </a:lnTo>
                  <a:lnTo>
                    <a:pt x="31934" y="0"/>
                  </a:lnTo>
                  <a:close/>
                </a:path>
              </a:pathLst>
            </a:custGeom>
            <a:solidFill>
              <a:srgbClr val="FFB0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1650;p51">
              <a:extLst>
                <a:ext uri="{FF2B5EF4-FFF2-40B4-BE49-F238E27FC236}">
                  <a16:creationId xmlns:a16="http://schemas.microsoft.com/office/drawing/2014/main" id="{22BD63EB-9782-4177-98DA-E7E993EDFB40}"/>
                </a:ext>
              </a:extLst>
            </p:cNvPr>
            <p:cNvSpPr/>
            <p:nvPr/>
          </p:nvSpPr>
          <p:spPr>
            <a:xfrm>
              <a:off x="2763625" y="3108000"/>
              <a:ext cx="798350" cy="3900"/>
            </a:xfrm>
            <a:custGeom>
              <a:avLst/>
              <a:gdLst/>
              <a:ahLst/>
              <a:cxnLst/>
              <a:rect l="l" t="t" r="r" b="b"/>
              <a:pathLst>
                <a:path w="31934" h="156" extrusionOk="0">
                  <a:moveTo>
                    <a:pt x="0" y="0"/>
                  </a:moveTo>
                  <a:lnTo>
                    <a:pt x="0" y="155"/>
                  </a:lnTo>
                  <a:lnTo>
                    <a:pt x="31933" y="155"/>
                  </a:lnTo>
                  <a:lnTo>
                    <a:pt x="31933" y="0"/>
                  </a:lnTo>
                  <a:close/>
                </a:path>
              </a:pathLst>
            </a:custGeom>
            <a:solidFill>
              <a:srgbClr val="FFB0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1651;p51">
              <a:extLst>
                <a:ext uri="{FF2B5EF4-FFF2-40B4-BE49-F238E27FC236}">
                  <a16:creationId xmlns:a16="http://schemas.microsoft.com/office/drawing/2014/main" id="{60DBF706-42F8-4ECC-98AC-F0E82713D4C0}"/>
                </a:ext>
              </a:extLst>
            </p:cNvPr>
            <p:cNvSpPr/>
            <p:nvPr/>
          </p:nvSpPr>
          <p:spPr>
            <a:xfrm>
              <a:off x="3569100" y="3116950"/>
              <a:ext cx="280775" cy="33175"/>
            </a:xfrm>
            <a:custGeom>
              <a:avLst/>
              <a:gdLst/>
              <a:ahLst/>
              <a:cxnLst/>
              <a:rect l="l" t="t" r="r" b="b"/>
              <a:pathLst>
                <a:path w="11231" h="1327" extrusionOk="0">
                  <a:moveTo>
                    <a:pt x="1" y="1"/>
                  </a:moveTo>
                  <a:lnTo>
                    <a:pt x="1" y="514"/>
                  </a:lnTo>
                  <a:cubicBezTo>
                    <a:pt x="1" y="968"/>
                    <a:pt x="359" y="1326"/>
                    <a:pt x="813" y="1326"/>
                  </a:cubicBezTo>
                  <a:lnTo>
                    <a:pt x="10478" y="1326"/>
                  </a:lnTo>
                  <a:cubicBezTo>
                    <a:pt x="10896" y="1326"/>
                    <a:pt x="11231" y="992"/>
                    <a:pt x="11231" y="586"/>
                  </a:cubicBezTo>
                  <a:lnTo>
                    <a:pt x="11231" y="1"/>
                  </a:lnTo>
                  <a:close/>
                </a:path>
              </a:pathLst>
            </a:custGeom>
            <a:solidFill>
              <a:srgbClr val="FFB0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1652;p51">
              <a:extLst>
                <a:ext uri="{FF2B5EF4-FFF2-40B4-BE49-F238E27FC236}">
                  <a16:creationId xmlns:a16="http://schemas.microsoft.com/office/drawing/2014/main" id="{FDC438ED-A5F4-4D58-9601-29F40F56EC77}"/>
                </a:ext>
              </a:extLst>
            </p:cNvPr>
            <p:cNvSpPr/>
            <p:nvPr/>
          </p:nvSpPr>
          <p:spPr>
            <a:xfrm>
              <a:off x="2657300" y="3111875"/>
              <a:ext cx="2104100" cy="57675"/>
            </a:xfrm>
            <a:custGeom>
              <a:avLst/>
              <a:gdLst/>
              <a:ahLst/>
              <a:cxnLst/>
              <a:rect l="l" t="t" r="r" b="b"/>
              <a:pathLst>
                <a:path w="84164" h="2307" extrusionOk="0">
                  <a:moveTo>
                    <a:pt x="1697" y="0"/>
                  </a:moveTo>
                  <a:cubicBezTo>
                    <a:pt x="765" y="0"/>
                    <a:pt x="0" y="765"/>
                    <a:pt x="0" y="1697"/>
                  </a:cubicBezTo>
                  <a:lnTo>
                    <a:pt x="0" y="1768"/>
                  </a:lnTo>
                  <a:cubicBezTo>
                    <a:pt x="0" y="2067"/>
                    <a:pt x="251" y="2306"/>
                    <a:pt x="550" y="2306"/>
                  </a:cubicBezTo>
                  <a:lnTo>
                    <a:pt x="83627" y="2306"/>
                  </a:lnTo>
                  <a:cubicBezTo>
                    <a:pt x="83925" y="2306"/>
                    <a:pt x="84164" y="2067"/>
                    <a:pt x="84164" y="1768"/>
                  </a:cubicBezTo>
                  <a:lnTo>
                    <a:pt x="84164" y="1697"/>
                  </a:lnTo>
                  <a:cubicBezTo>
                    <a:pt x="84164" y="765"/>
                    <a:pt x="83399" y="0"/>
                    <a:pt x="82467" y="0"/>
                  </a:cubicBezTo>
                  <a:lnTo>
                    <a:pt x="79911" y="0"/>
                  </a:lnTo>
                  <a:lnTo>
                    <a:pt x="79911" y="204"/>
                  </a:lnTo>
                  <a:lnTo>
                    <a:pt x="47978" y="204"/>
                  </a:lnTo>
                  <a:lnTo>
                    <a:pt x="47978" y="789"/>
                  </a:lnTo>
                  <a:cubicBezTo>
                    <a:pt x="47978" y="1351"/>
                    <a:pt x="47524" y="1816"/>
                    <a:pt x="46950" y="1816"/>
                  </a:cubicBezTo>
                  <a:lnTo>
                    <a:pt x="37285" y="1816"/>
                  </a:lnTo>
                  <a:cubicBezTo>
                    <a:pt x="36676" y="1816"/>
                    <a:pt x="36186" y="1327"/>
                    <a:pt x="36186" y="717"/>
                  </a:cubicBezTo>
                  <a:lnTo>
                    <a:pt x="36186" y="204"/>
                  </a:lnTo>
                  <a:lnTo>
                    <a:pt x="4253" y="204"/>
                  </a:lnTo>
                  <a:lnTo>
                    <a:pt x="4253" y="0"/>
                  </a:lnTo>
                  <a:close/>
                </a:path>
              </a:pathLst>
            </a:custGeom>
            <a:solidFill>
              <a:srgbClr val="FFB09C"/>
            </a:solidFill>
            <a:ln w="9525" cap="flat" cmpd="sng">
              <a:solidFill>
                <a:srgbClr val="FFB09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1653;p51">
              <a:extLst>
                <a:ext uri="{FF2B5EF4-FFF2-40B4-BE49-F238E27FC236}">
                  <a16:creationId xmlns:a16="http://schemas.microsoft.com/office/drawing/2014/main" id="{7A8ED3B2-6972-4301-8058-F5913EB1EA2F}"/>
                </a:ext>
              </a:extLst>
            </p:cNvPr>
            <p:cNvSpPr/>
            <p:nvPr/>
          </p:nvSpPr>
          <p:spPr>
            <a:xfrm>
              <a:off x="2763625" y="3111875"/>
              <a:ext cx="798350" cy="5100"/>
            </a:xfrm>
            <a:custGeom>
              <a:avLst/>
              <a:gdLst/>
              <a:ahLst/>
              <a:cxnLst/>
              <a:rect l="l" t="t" r="r" b="b"/>
              <a:pathLst>
                <a:path w="31934" h="204" extrusionOk="0">
                  <a:moveTo>
                    <a:pt x="0" y="0"/>
                  </a:moveTo>
                  <a:lnTo>
                    <a:pt x="0" y="204"/>
                  </a:lnTo>
                  <a:lnTo>
                    <a:pt x="31933" y="204"/>
                  </a:lnTo>
                  <a:lnTo>
                    <a:pt x="31933" y="0"/>
                  </a:lnTo>
                  <a:close/>
                </a:path>
              </a:pathLst>
            </a:custGeom>
            <a:solidFill>
              <a:srgbClr val="FFB0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1654;p51">
              <a:extLst>
                <a:ext uri="{FF2B5EF4-FFF2-40B4-BE49-F238E27FC236}">
                  <a16:creationId xmlns:a16="http://schemas.microsoft.com/office/drawing/2014/main" id="{FE0478B4-AC84-4499-8C08-4B68FD14D6EF}"/>
                </a:ext>
              </a:extLst>
            </p:cNvPr>
            <p:cNvSpPr/>
            <p:nvPr/>
          </p:nvSpPr>
          <p:spPr>
            <a:xfrm>
              <a:off x="3856725" y="3111875"/>
              <a:ext cx="798350" cy="5100"/>
            </a:xfrm>
            <a:custGeom>
              <a:avLst/>
              <a:gdLst/>
              <a:ahLst/>
              <a:cxnLst/>
              <a:rect l="l" t="t" r="r" b="b"/>
              <a:pathLst>
                <a:path w="31934" h="204" extrusionOk="0">
                  <a:moveTo>
                    <a:pt x="1" y="0"/>
                  </a:moveTo>
                  <a:lnTo>
                    <a:pt x="1" y="204"/>
                  </a:lnTo>
                  <a:lnTo>
                    <a:pt x="31934" y="204"/>
                  </a:lnTo>
                  <a:lnTo>
                    <a:pt x="31934" y="0"/>
                  </a:lnTo>
                  <a:close/>
                </a:path>
              </a:pathLst>
            </a:custGeom>
            <a:solidFill>
              <a:srgbClr val="FFB0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1655;p51">
              <a:extLst>
                <a:ext uri="{FF2B5EF4-FFF2-40B4-BE49-F238E27FC236}">
                  <a16:creationId xmlns:a16="http://schemas.microsoft.com/office/drawing/2014/main" id="{C0262C89-04F4-4DC2-B810-35B227CF18ED}"/>
                </a:ext>
              </a:extLst>
            </p:cNvPr>
            <p:cNvSpPr/>
            <p:nvPr/>
          </p:nvSpPr>
          <p:spPr>
            <a:xfrm>
              <a:off x="3569100" y="3111875"/>
              <a:ext cx="280775" cy="5100"/>
            </a:xfrm>
            <a:custGeom>
              <a:avLst/>
              <a:gdLst/>
              <a:ahLst/>
              <a:cxnLst/>
              <a:rect l="l" t="t" r="r" b="b"/>
              <a:pathLst>
                <a:path w="11231" h="204" extrusionOk="0">
                  <a:moveTo>
                    <a:pt x="1" y="0"/>
                  </a:moveTo>
                  <a:lnTo>
                    <a:pt x="1" y="204"/>
                  </a:lnTo>
                  <a:lnTo>
                    <a:pt x="11231" y="204"/>
                  </a:lnTo>
                  <a:lnTo>
                    <a:pt x="11231" y="0"/>
                  </a:lnTo>
                  <a:close/>
                </a:path>
              </a:pathLst>
            </a:custGeom>
            <a:solidFill>
              <a:srgbClr val="FFB0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1656;p51">
              <a:extLst>
                <a:ext uri="{FF2B5EF4-FFF2-40B4-BE49-F238E27FC236}">
                  <a16:creationId xmlns:a16="http://schemas.microsoft.com/office/drawing/2014/main" id="{B7E318DD-7A0C-4D70-9097-41F4703C2863}"/>
                </a:ext>
              </a:extLst>
            </p:cNvPr>
            <p:cNvSpPr/>
            <p:nvPr/>
          </p:nvSpPr>
          <p:spPr>
            <a:xfrm>
              <a:off x="3849850" y="3098125"/>
              <a:ext cx="6900" cy="9900"/>
            </a:xfrm>
            <a:custGeom>
              <a:avLst/>
              <a:gdLst/>
              <a:ahLst/>
              <a:cxnLst/>
              <a:rect l="l" t="t" r="r" b="b"/>
              <a:pathLst>
                <a:path w="276" h="396" extrusionOk="0">
                  <a:moveTo>
                    <a:pt x="133" y="1"/>
                  </a:moveTo>
                  <a:cubicBezTo>
                    <a:pt x="61" y="1"/>
                    <a:pt x="1" y="61"/>
                    <a:pt x="1" y="144"/>
                  </a:cubicBezTo>
                  <a:lnTo>
                    <a:pt x="1" y="395"/>
                  </a:lnTo>
                  <a:lnTo>
                    <a:pt x="276" y="395"/>
                  </a:lnTo>
                  <a:lnTo>
                    <a:pt x="276" y="144"/>
                  </a:lnTo>
                  <a:cubicBezTo>
                    <a:pt x="276" y="61"/>
                    <a:pt x="216" y="1"/>
                    <a:pt x="133"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1657;p51">
              <a:extLst>
                <a:ext uri="{FF2B5EF4-FFF2-40B4-BE49-F238E27FC236}">
                  <a16:creationId xmlns:a16="http://schemas.microsoft.com/office/drawing/2014/main" id="{BBB95084-4912-4E7C-811C-C7BF2C495FF8}"/>
                </a:ext>
              </a:extLst>
            </p:cNvPr>
            <p:cNvSpPr/>
            <p:nvPr/>
          </p:nvSpPr>
          <p:spPr>
            <a:xfrm>
              <a:off x="3561950" y="3098125"/>
              <a:ext cx="7175" cy="9900"/>
            </a:xfrm>
            <a:custGeom>
              <a:avLst/>
              <a:gdLst/>
              <a:ahLst/>
              <a:cxnLst/>
              <a:rect l="l" t="t" r="r" b="b"/>
              <a:pathLst>
                <a:path w="287" h="396" extrusionOk="0">
                  <a:moveTo>
                    <a:pt x="143" y="1"/>
                  </a:moveTo>
                  <a:cubicBezTo>
                    <a:pt x="72" y="1"/>
                    <a:pt x="0" y="61"/>
                    <a:pt x="0" y="144"/>
                  </a:cubicBezTo>
                  <a:lnTo>
                    <a:pt x="0" y="395"/>
                  </a:lnTo>
                  <a:lnTo>
                    <a:pt x="287" y="395"/>
                  </a:lnTo>
                  <a:lnTo>
                    <a:pt x="287" y="144"/>
                  </a:lnTo>
                  <a:cubicBezTo>
                    <a:pt x="287" y="61"/>
                    <a:pt x="228" y="1"/>
                    <a:pt x="143"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1658;p51">
              <a:extLst>
                <a:ext uri="{FF2B5EF4-FFF2-40B4-BE49-F238E27FC236}">
                  <a16:creationId xmlns:a16="http://schemas.microsoft.com/office/drawing/2014/main" id="{767C27A3-E5EA-4998-A03B-1342F0784659}"/>
                </a:ext>
              </a:extLst>
            </p:cNvPr>
            <p:cNvSpPr/>
            <p:nvPr/>
          </p:nvSpPr>
          <p:spPr>
            <a:xfrm>
              <a:off x="3561950" y="3108000"/>
              <a:ext cx="7175" cy="3900"/>
            </a:xfrm>
            <a:custGeom>
              <a:avLst/>
              <a:gdLst/>
              <a:ahLst/>
              <a:cxnLst/>
              <a:rect l="l" t="t" r="r" b="b"/>
              <a:pathLst>
                <a:path w="287" h="156" extrusionOk="0">
                  <a:moveTo>
                    <a:pt x="0" y="0"/>
                  </a:moveTo>
                  <a:lnTo>
                    <a:pt x="0" y="155"/>
                  </a:lnTo>
                  <a:lnTo>
                    <a:pt x="287" y="155"/>
                  </a:lnTo>
                  <a:lnTo>
                    <a:pt x="287" y="0"/>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1659;p51">
              <a:extLst>
                <a:ext uri="{FF2B5EF4-FFF2-40B4-BE49-F238E27FC236}">
                  <a16:creationId xmlns:a16="http://schemas.microsoft.com/office/drawing/2014/main" id="{A4290B37-1377-46DD-A3DF-0619EBEB5DD8}"/>
                </a:ext>
              </a:extLst>
            </p:cNvPr>
            <p:cNvSpPr/>
            <p:nvPr/>
          </p:nvSpPr>
          <p:spPr>
            <a:xfrm>
              <a:off x="3849850" y="3108000"/>
              <a:ext cx="6900" cy="3900"/>
            </a:xfrm>
            <a:custGeom>
              <a:avLst/>
              <a:gdLst/>
              <a:ahLst/>
              <a:cxnLst/>
              <a:rect l="l" t="t" r="r" b="b"/>
              <a:pathLst>
                <a:path w="276" h="156" extrusionOk="0">
                  <a:moveTo>
                    <a:pt x="1" y="0"/>
                  </a:moveTo>
                  <a:lnTo>
                    <a:pt x="1" y="155"/>
                  </a:lnTo>
                  <a:lnTo>
                    <a:pt x="276" y="155"/>
                  </a:lnTo>
                  <a:lnTo>
                    <a:pt x="276" y="0"/>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1660;p51">
              <a:extLst>
                <a:ext uri="{FF2B5EF4-FFF2-40B4-BE49-F238E27FC236}">
                  <a16:creationId xmlns:a16="http://schemas.microsoft.com/office/drawing/2014/main" id="{C458EEFE-EF52-4604-9C8C-757898A07EC1}"/>
                </a:ext>
              </a:extLst>
            </p:cNvPr>
            <p:cNvSpPr/>
            <p:nvPr/>
          </p:nvSpPr>
          <p:spPr>
            <a:xfrm>
              <a:off x="3561950" y="3116950"/>
              <a:ext cx="294800" cy="40350"/>
            </a:xfrm>
            <a:custGeom>
              <a:avLst/>
              <a:gdLst/>
              <a:ahLst/>
              <a:cxnLst/>
              <a:rect l="l" t="t" r="r" b="b"/>
              <a:pathLst>
                <a:path w="11792" h="1614" extrusionOk="0">
                  <a:moveTo>
                    <a:pt x="0" y="1"/>
                  </a:moveTo>
                  <a:lnTo>
                    <a:pt x="0" y="514"/>
                  </a:lnTo>
                  <a:cubicBezTo>
                    <a:pt x="0" y="1124"/>
                    <a:pt x="490" y="1613"/>
                    <a:pt x="1099" y="1613"/>
                  </a:cubicBezTo>
                  <a:lnTo>
                    <a:pt x="10764" y="1613"/>
                  </a:lnTo>
                  <a:cubicBezTo>
                    <a:pt x="11338" y="1613"/>
                    <a:pt x="11792" y="1148"/>
                    <a:pt x="11792" y="586"/>
                  </a:cubicBezTo>
                  <a:lnTo>
                    <a:pt x="11792" y="1"/>
                  </a:lnTo>
                  <a:lnTo>
                    <a:pt x="11517" y="1"/>
                  </a:lnTo>
                  <a:lnTo>
                    <a:pt x="11517" y="586"/>
                  </a:lnTo>
                  <a:cubicBezTo>
                    <a:pt x="11517" y="992"/>
                    <a:pt x="11182" y="1326"/>
                    <a:pt x="10764" y="1326"/>
                  </a:cubicBezTo>
                  <a:lnTo>
                    <a:pt x="1099" y="1326"/>
                  </a:lnTo>
                  <a:cubicBezTo>
                    <a:pt x="645" y="1326"/>
                    <a:pt x="287" y="968"/>
                    <a:pt x="287" y="514"/>
                  </a:cubicBezTo>
                  <a:lnTo>
                    <a:pt x="287" y="1"/>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1661;p51">
              <a:extLst>
                <a:ext uri="{FF2B5EF4-FFF2-40B4-BE49-F238E27FC236}">
                  <a16:creationId xmlns:a16="http://schemas.microsoft.com/office/drawing/2014/main" id="{E901CFE6-C98B-468A-B812-DC5E0A1BBF6F}"/>
                </a:ext>
              </a:extLst>
            </p:cNvPr>
            <p:cNvSpPr/>
            <p:nvPr/>
          </p:nvSpPr>
          <p:spPr>
            <a:xfrm>
              <a:off x="3561950" y="3111875"/>
              <a:ext cx="7175" cy="5100"/>
            </a:xfrm>
            <a:custGeom>
              <a:avLst/>
              <a:gdLst/>
              <a:ahLst/>
              <a:cxnLst/>
              <a:rect l="l" t="t" r="r" b="b"/>
              <a:pathLst>
                <a:path w="287" h="204" extrusionOk="0">
                  <a:moveTo>
                    <a:pt x="0" y="0"/>
                  </a:moveTo>
                  <a:lnTo>
                    <a:pt x="0" y="204"/>
                  </a:lnTo>
                  <a:lnTo>
                    <a:pt x="287" y="204"/>
                  </a:lnTo>
                  <a:lnTo>
                    <a:pt x="287" y="0"/>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1662;p51">
              <a:extLst>
                <a:ext uri="{FF2B5EF4-FFF2-40B4-BE49-F238E27FC236}">
                  <a16:creationId xmlns:a16="http://schemas.microsoft.com/office/drawing/2014/main" id="{8530030F-CA00-4A56-BC93-64D1A101C3D6}"/>
                </a:ext>
              </a:extLst>
            </p:cNvPr>
            <p:cNvSpPr/>
            <p:nvPr/>
          </p:nvSpPr>
          <p:spPr>
            <a:xfrm>
              <a:off x="3849850" y="3111875"/>
              <a:ext cx="6900" cy="5100"/>
            </a:xfrm>
            <a:custGeom>
              <a:avLst/>
              <a:gdLst/>
              <a:ahLst/>
              <a:cxnLst/>
              <a:rect l="l" t="t" r="r" b="b"/>
              <a:pathLst>
                <a:path w="276" h="204" extrusionOk="0">
                  <a:moveTo>
                    <a:pt x="1" y="0"/>
                  </a:moveTo>
                  <a:lnTo>
                    <a:pt x="1" y="204"/>
                  </a:lnTo>
                  <a:lnTo>
                    <a:pt x="276" y="204"/>
                  </a:lnTo>
                  <a:lnTo>
                    <a:pt x="276" y="0"/>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1663;p51">
              <a:extLst>
                <a:ext uri="{FF2B5EF4-FFF2-40B4-BE49-F238E27FC236}">
                  <a16:creationId xmlns:a16="http://schemas.microsoft.com/office/drawing/2014/main" id="{916A1C01-903C-4595-BEEA-DF68BCB0253F}"/>
                </a:ext>
              </a:extLst>
            </p:cNvPr>
            <p:cNvSpPr/>
            <p:nvPr/>
          </p:nvSpPr>
          <p:spPr>
            <a:xfrm>
              <a:off x="2878300" y="2054900"/>
              <a:ext cx="799550" cy="1008600"/>
            </a:xfrm>
            <a:custGeom>
              <a:avLst/>
              <a:gdLst/>
              <a:ahLst/>
              <a:cxnLst/>
              <a:rect l="l" t="t" r="r" b="b"/>
              <a:pathLst>
                <a:path w="31982" h="40344" extrusionOk="0">
                  <a:moveTo>
                    <a:pt x="4948" y="12199"/>
                  </a:moveTo>
                  <a:lnTo>
                    <a:pt x="4948" y="12199"/>
                  </a:lnTo>
                  <a:cubicBezTo>
                    <a:pt x="4945" y="12200"/>
                    <a:pt x="4957" y="12209"/>
                    <a:pt x="4982" y="12222"/>
                  </a:cubicBezTo>
                  <a:cubicBezTo>
                    <a:pt x="4973" y="12212"/>
                    <a:pt x="4963" y="12203"/>
                    <a:pt x="4948" y="12199"/>
                  </a:cubicBezTo>
                  <a:close/>
                  <a:moveTo>
                    <a:pt x="1" y="1"/>
                  </a:moveTo>
                  <a:lnTo>
                    <a:pt x="1" y="40344"/>
                  </a:lnTo>
                  <a:lnTo>
                    <a:pt x="9009" y="40344"/>
                  </a:lnTo>
                  <a:lnTo>
                    <a:pt x="8387" y="35756"/>
                  </a:lnTo>
                  <a:lnTo>
                    <a:pt x="5257" y="35756"/>
                  </a:lnTo>
                  <a:lnTo>
                    <a:pt x="5257" y="21086"/>
                  </a:lnTo>
                  <a:cubicBezTo>
                    <a:pt x="4278" y="20321"/>
                    <a:pt x="3059" y="19235"/>
                    <a:pt x="2987" y="18625"/>
                  </a:cubicBezTo>
                  <a:cubicBezTo>
                    <a:pt x="2964" y="18590"/>
                    <a:pt x="2940" y="18566"/>
                    <a:pt x="2916" y="18529"/>
                  </a:cubicBezTo>
                  <a:cubicBezTo>
                    <a:pt x="2712" y="18482"/>
                    <a:pt x="2510" y="18422"/>
                    <a:pt x="2306" y="18351"/>
                  </a:cubicBezTo>
                  <a:cubicBezTo>
                    <a:pt x="2139" y="18279"/>
                    <a:pt x="1960" y="18195"/>
                    <a:pt x="1828" y="18051"/>
                  </a:cubicBezTo>
                  <a:cubicBezTo>
                    <a:pt x="1398" y="17586"/>
                    <a:pt x="1936" y="16821"/>
                    <a:pt x="2282" y="16463"/>
                  </a:cubicBezTo>
                  <a:cubicBezTo>
                    <a:pt x="2366" y="16379"/>
                    <a:pt x="2462" y="16296"/>
                    <a:pt x="2557" y="16224"/>
                  </a:cubicBezTo>
                  <a:cubicBezTo>
                    <a:pt x="2486" y="16176"/>
                    <a:pt x="2414" y="16129"/>
                    <a:pt x="2354" y="16068"/>
                  </a:cubicBezTo>
                  <a:cubicBezTo>
                    <a:pt x="1888" y="15567"/>
                    <a:pt x="2426" y="14791"/>
                    <a:pt x="2772" y="14432"/>
                  </a:cubicBezTo>
                  <a:cubicBezTo>
                    <a:pt x="2951" y="14241"/>
                    <a:pt x="3179" y="14061"/>
                    <a:pt x="3441" y="14050"/>
                  </a:cubicBezTo>
                  <a:cubicBezTo>
                    <a:pt x="3459" y="14048"/>
                    <a:pt x="3476" y="14047"/>
                    <a:pt x="3494" y="14047"/>
                  </a:cubicBezTo>
                  <a:cubicBezTo>
                    <a:pt x="3572" y="14047"/>
                    <a:pt x="3650" y="14068"/>
                    <a:pt x="3728" y="14098"/>
                  </a:cubicBezTo>
                  <a:lnTo>
                    <a:pt x="3740" y="14098"/>
                  </a:lnTo>
                  <a:lnTo>
                    <a:pt x="3668" y="14026"/>
                  </a:lnTo>
                  <a:cubicBezTo>
                    <a:pt x="3238" y="13560"/>
                    <a:pt x="3728" y="12855"/>
                    <a:pt x="4050" y="12508"/>
                  </a:cubicBezTo>
                  <a:cubicBezTo>
                    <a:pt x="4218" y="12330"/>
                    <a:pt x="4421" y="12162"/>
                    <a:pt x="4671" y="12150"/>
                  </a:cubicBezTo>
                  <a:cubicBezTo>
                    <a:pt x="4767" y="12150"/>
                    <a:pt x="4851" y="12162"/>
                    <a:pt x="4934" y="12198"/>
                  </a:cubicBezTo>
                  <a:cubicBezTo>
                    <a:pt x="4939" y="12198"/>
                    <a:pt x="4944" y="12198"/>
                    <a:pt x="4948" y="12199"/>
                  </a:cubicBezTo>
                  <a:lnTo>
                    <a:pt x="4948" y="12199"/>
                  </a:lnTo>
                  <a:cubicBezTo>
                    <a:pt x="4948" y="12199"/>
                    <a:pt x="4948" y="12199"/>
                    <a:pt x="4949" y="12199"/>
                  </a:cubicBezTo>
                  <a:cubicBezTo>
                    <a:pt x="4952" y="12199"/>
                    <a:pt x="4967" y="12206"/>
                    <a:pt x="4995" y="12222"/>
                  </a:cubicBezTo>
                  <a:cubicBezTo>
                    <a:pt x="5078" y="12258"/>
                    <a:pt x="5173" y="12293"/>
                    <a:pt x="5257" y="12341"/>
                  </a:cubicBezTo>
                  <a:lnTo>
                    <a:pt x="5257" y="11063"/>
                  </a:lnTo>
                  <a:lnTo>
                    <a:pt x="3931" y="9330"/>
                  </a:lnTo>
                  <a:cubicBezTo>
                    <a:pt x="3657" y="8961"/>
                    <a:pt x="3609" y="8483"/>
                    <a:pt x="3811" y="8077"/>
                  </a:cubicBezTo>
                  <a:lnTo>
                    <a:pt x="4039" y="7623"/>
                  </a:lnTo>
                  <a:cubicBezTo>
                    <a:pt x="4117" y="7452"/>
                    <a:pt x="4284" y="7362"/>
                    <a:pt x="4451" y="7362"/>
                  </a:cubicBezTo>
                  <a:cubicBezTo>
                    <a:pt x="4565" y="7362"/>
                    <a:pt x="4680" y="7404"/>
                    <a:pt x="4767" y="7491"/>
                  </a:cubicBezTo>
                  <a:lnTo>
                    <a:pt x="5257" y="7992"/>
                  </a:lnTo>
                  <a:lnTo>
                    <a:pt x="5257" y="4301"/>
                  </a:lnTo>
                  <a:lnTo>
                    <a:pt x="28326" y="4301"/>
                  </a:lnTo>
                  <a:cubicBezTo>
                    <a:pt x="29377" y="2462"/>
                    <a:pt x="30619" y="1040"/>
                    <a:pt x="31981" y="1"/>
                  </a:cubicBezTo>
                  <a:close/>
                </a:path>
              </a:pathLst>
            </a:custGeom>
            <a:solidFill>
              <a:srgbClr val="FCF4E6"/>
            </a:solidFill>
            <a:ln w="9525" cap="flat" cmpd="sng">
              <a:solidFill>
                <a:srgbClr val="FCF4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1664;p51">
              <a:extLst>
                <a:ext uri="{FF2B5EF4-FFF2-40B4-BE49-F238E27FC236}">
                  <a16:creationId xmlns:a16="http://schemas.microsoft.com/office/drawing/2014/main" id="{DDF6A3EE-9792-4E02-90F0-298BD5B012D2}"/>
                </a:ext>
              </a:extLst>
            </p:cNvPr>
            <p:cNvSpPr/>
            <p:nvPr/>
          </p:nvSpPr>
          <p:spPr>
            <a:xfrm>
              <a:off x="2878300" y="2054900"/>
              <a:ext cx="1671950" cy="1011900"/>
            </a:xfrm>
            <a:custGeom>
              <a:avLst/>
              <a:gdLst/>
              <a:ahLst/>
              <a:cxnLst/>
              <a:rect l="l" t="t" r="r" b="b"/>
              <a:pathLst>
                <a:path w="66878" h="40476" extrusionOk="0">
                  <a:moveTo>
                    <a:pt x="66854" y="1"/>
                  </a:moveTo>
                  <a:lnTo>
                    <a:pt x="66854" y="40344"/>
                  </a:lnTo>
                  <a:lnTo>
                    <a:pt x="1" y="40344"/>
                  </a:lnTo>
                  <a:lnTo>
                    <a:pt x="1" y="40476"/>
                  </a:lnTo>
                  <a:lnTo>
                    <a:pt x="66878" y="40476"/>
                  </a:lnTo>
                  <a:lnTo>
                    <a:pt x="66878" y="1"/>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1665;p51">
              <a:extLst>
                <a:ext uri="{FF2B5EF4-FFF2-40B4-BE49-F238E27FC236}">
                  <a16:creationId xmlns:a16="http://schemas.microsoft.com/office/drawing/2014/main" id="{94D9E8A2-F647-49B7-95BF-ACB0DEA96533}"/>
                </a:ext>
              </a:extLst>
            </p:cNvPr>
            <p:cNvSpPr/>
            <p:nvPr/>
          </p:nvSpPr>
          <p:spPr>
            <a:xfrm>
              <a:off x="3002850" y="2360425"/>
              <a:ext cx="3600" cy="1525"/>
            </a:xfrm>
            <a:custGeom>
              <a:avLst/>
              <a:gdLst/>
              <a:ahLst/>
              <a:cxnLst/>
              <a:rect l="l" t="t" r="r" b="b"/>
              <a:pathLst>
                <a:path w="144" h="61" extrusionOk="0">
                  <a:moveTo>
                    <a:pt x="0" y="1"/>
                  </a:moveTo>
                  <a:cubicBezTo>
                    <a:pt x="27" y="10"/>
                    <a:pt x="61" y="26"/>
                    <a:pt x="101" y="43"/>
                  </a:cubicBezTo>
                  <a:lnTo>
                    <a:pt x="101" y="43"/>
                  </a:lnTo>
                  <a:cubicBezTo>
                    <a:pt x="59" y="20"/>
                    <a:pt x="32" y="11"/>
                    <a:pt x="13" y="1"/>
                  </a:cubicBezTo>
                  <a:close/>
                  <a:moveTo>
                    <a:pt x="101" y="43"/>
                  </a:moveTo>
                  <a:cubicBezTo>
                    <a:pt x="110" y="48"/>
                    <a:pt x="121" y="54"/>
                    <a:pt x="132" y="61"/>
                  </a:cubicBezTo>
                  <a:lnTo>
                    <a:pt x="143" y="61"/>
                  </a:lnTo>
                  <a:cubicBezTo>
                    <a:pt x="129" y="55"/>
                    <a:pt x="114" y="49"/>
                    <a:pt x="101" y="43"/>
                  </a:cubicBezTo>
                  <a:close/>
                </a:path>
              </a:pathLst>
            </a:custGeom>
            <a:solidFill>
              <a:srgbClr val="FCF4E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1666;p51">
              <a:extLst>
                <a:ext uri="{FF2B5EF4-FFF2-40B4-BE49-F238E27FC236}">
                  <a16:creationId xmlns:a16="http://schemas.microsoft.com/office/drawing/2014/main" id="{6D54D11D-338E-4BD6-A150-D300164EE918}"/>
                </a:ext>
              </a:extLst>
            </p:cNvPr>
            <p:cNvSpPr/>
            <p:nvPr/>
          </p:nvSpPr>
          <p:spPr>
            <a:xfrm>
              <a:off x="4046675" y="2054900"/>
              <a:ext cx="499100" cy="1008600"/>
            </a:xfrm>
            <a:custGeom>
              <a:avLst/>
              <a:gdLst/>
              <a:ahLst/>
              <a:cxnLst/>
              <a:rect l="l" t="t" r="r" b="b"/>
              <a:pathLst>
                <a:path w="19964" h="40344" extrusionOk="0">
                  <a:moveTo>
                    <a:pt x="1" y="1"/>
                  </a:moveTo>
                  <a:cubicBezTo>
                    <a:pt x="741" y="431"/>
                    <a:pt x="1471" y="932"/>
                    <a:pt x="2151" y="1470"/>
                  </a:cubicBezTo>
                  <a:cubicBezTo>
                    <a:pt x="3191" y="2282"/>
                    <a:pt x="4015" y="3238"/>
                    <a:pt x="4648" y="4301"/>
                  </a:cubicBezTo>
                  <a:lnTo>
                    <a:pt x="16547" y="4301"/>
                  </a:lnTo>
                  <a:lnTo>
                    <a:pt x="16547" y="35756"/>
                  </a:lnTo>
                  <a:lnTo>
                    <a:pt x="11517" y="35756"/>
                  </a:lnTo>
                  <a:cubicBezTo>
                    <a:pt x="11493" y="35804"/>
                    <a:pt x="11469" y="35864"/>
                    <a:pt x="11446" y="35924"/>
                  </a:cubicBezTo>
                  <a:lnTo>
                    <a:pt x="15233" y="40344"/>
                  </a:lnTo>
                  <a:lnTo>
                    <a:pt x="19964" y="40344"/>
                  </a:lnTo>
                  <a:lnTo>
                    <a:pt x="19964" y="1"/>
                  </a:lnTo>
                  <a:close/>
                </a:path>
              </a:pathLst>
            </a:custGeom>
            <a:solidFill>
              <a:srgbClr val="FCF4E6"/>
            </a:solidFill>
            <a:ln w="9525" cap="flat" cmpd="sng">
              <a:solidFill>
                <a:srgbClr val="FCF4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1667;p51">
              <a:extLst>
                <a:ext uri="{FF2B5EF4-FFF2-40B4-BE49-F238E27FC236}">
                  <a16:creationId xmlns:a16="http://schemas.microsoft.com/office/drawing/2014/main" id="{6733E4BC-A3F8-48D3-94B2-4F502D3A11F6}"/>
                </a:ext>
              </a:extLst>
            </p:cNvPr>
            <p:cNvSpPr/>
            <p:nvPr/>
          </p:nvSpPr>
          <p:spPr>
            <a:xfrm>
              <a:off x="4166750" y="2162425"/>
              <a:ext cx="301675" cy="786400"/>
            </a:xfrm>
            <a:custGeom>
              <a:avLst/>
              <a:gdLst/>
              <a:ahLst/>
              <a:cxnLst/>
              <a:rect l="l" t="t" r="r" b="b"/>
              <a:pathLst>
                <a:path w="12067" h="31456" extrusionOk="0">
                  <a:moveTo>
                    <a:pt x="0" y="0"/>
                  </a:moveTo>
                  <a:cubicBezTo>
                    <a:pt x="813" y="1374"/>
                    <a:pt x="1326" y="2927"/>
                    <a:pt x="1601" y="4588"/>
                  </a:cubicBezTo>
                  <a:cubicBezTo>
                    <a:pt x="1697" y="5173"/>
                    <a:pt x="1780" y="5794"/>
                    <a:pt x="2115" y="6284"/>
                  </a:cubicBezTo>
                  <a:cubicBezTo>
                    <a:pt x="2736" y="7192"/>
                    <a:pt x="3620" y="7168"/>
                    <a:pt x="4564" y="7383"/>
                  </a:cubicBezTo>
                  <a:cubicBezTo>
                    <a:pt x="5281" y="7551"/>
                    <a:pt x="5961" y="7813"/>
                    <a:pt x="6619" y="8148"/>
                  </a:cubicBezTo>
                  <a:cubicBezTo>
                    <a:pt x="6834" y="8267"/>
                    <a:pt x="7037" y="8387"/>
                    <a:pt x="7252" y="8518"/>
                  </a:cubicBezTo>
                  <a:cubicBezTo>
                    <a:pt x="8865" y="9521"/>
                    <a:pt x="10167" y="11027"/>
                    <a:pt x="10859" y="12807"/>
                  </a:cubicBezTo>
                  <a:cubicBezTo>
                    <a:pt x="12067" y="15925"/>
                    <a:pt x="11302" y="19712"/>
                    <a:pt x="8984" y="22113"/>
                  </a:cubicBezTo>
                  <a:cubicBezTo>
                    <a:pt x="8291" y="22842"/>
                    <a:pt x="7431" y="23511"/>
                    <a:pt x="7240" y="24502"/>
                  </a:cubicBezTo>
                  <a:cubicBezTo>
                    <a:pt x="7084" y="25291"/>
                    <a:pt x="7431" y="26079"/>
                    <a:pt x="7527" y="26856"/>
                  </a:cubicBezTo>
                  <a:cubicBezTo>
                    <a:pt x="7622" y="27740"/>
                    <a:pt x="7575" y="28648"/>
                    <a:pt x="7419" y="29532"/>
                  </a:cubicBezTo>
                  <a:cubicBezTo>
                    <a:pt x="7299" y="30189"/>
                    <a:pt x="7108" y="30834"/>
                    <a:pt x="6869" y="31455"/>
                  </a:cubicBezTo>
                  <a:lnTo>
                    <a:pt x="11899" y="31455"/>
                  </a:lnTo>
                  <a:lnTo>
                    <a:pt x="11899" y="0"/>
                  </a:ln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1668;p51">
              <a:extLst>
                <a:ext uri="{FF2B5EF4-FFF2-40B4-BE49-F238E27FC236}">
                  <a16:creationId xmlns:a16="http://schemas.microsoft.com/office/drawing/2014/main" id="{4CE78E1F-C0B3-4F00-B039-BCEF37C6F964}"/>
                </a:ext>
              </a:extLst>
            </p:cNvPr>
            <p:cNvSpPr/>
            <p:nvPr/>
          </p:nvSpPr>
          <p:spPr>
            <a:xfrm>
              <a:off x="3009725" y="2162425"/>
              <a:ext cx="576725" cy="745500"/>
            </a:xfrm>
            <a:custGeom>
              <a:avLst/>
              <a:gdLst/>
              <a:ahLst/>
              <a:cxnLst/>
              <a:rect l="l" t="t" r="r" b="b"/>
              <a:pathLst>
                <a:path w="23069" h="29820" extrusionOk="0">
                  <a:moveTo>
                    <a:pt x="0" y="0"/>
                  </a:moveTo>
                  <a:lnTo>
                    <a:pt x="0" y="3691"/>
                  </a:lnTo>
                  <a:lnTo>
                    <a:pt x="7036" y="10896"/>
                  </a:lnTo>
                  <a:lnTo>
                    <a:pt x="6917" y="10859"/>
                  </a:lnTo>
                  <a:lnTo>
                    <a:pt x="7240" y="11111"/>
                  </a:lnTo>
                  <a:cubicBezTo>
                    <a:pt x="8589" y="12675"/>
                    <a:pt x="8972" y="14480"/>
                    <a:pt x="8972" y="14480"/>
                  </a:cubicBezTo>
                  <a:lnTo>
                    <a:pt x="9844" y="17395"/>
                  </a:lnTo>
                  <a:lnTo>
                    <a:pt x="11851" y="28696"/>
                  </a:lnTo>
                  <a:lnTo>
                    <a:pt x="12305" y="29819"/>
                  </a:lnTo>
                  <a:cubicBezTo>
                    <a:pt x="13703" y="28147"/>
                    <a:pt x="15483" y="26796"/>
                    <a:pt x="17502" y="25925"/>
                  </a:cubicBezTo>
                  <a:cubicBezTo>
                    <a:pt x="14886" y="23750"/>
                    <a:pt x="13273" y="20740"/>
                    <a:pt x="13296" y="17406"/>
                  </a:cubicBezTo>
                  <a:cubicBezTo>
                    <a:pt x="13320" y="14886"/>
                    <a:pt x="14288" y="12556"/>
                    <a:pt x="15913" y="10657"/>
                  </a:cubicBezTo>
                  <a:cubicBezTo>
                    <a:pt x="16272" y="10155"/>
                    <a:pt x="16618" y="9701"/>
                    <a:pt x="16941" y="9306"/>
                  </a:cubicBezTo>
                  <a:cubicBezTo>
                    <a:pt x="18064" y="7909"/>
                    <a:pt x="20751" y="5783"/>
                    <a:pt x="21265" y="4169"/>
                  </a:cubicBezTo>
                  <a:cubicBezTo>
                    <a:pt x="21767" y="2592"/>
                    <a:pt x="22376" y="1207"/>
                    <a:pt x="23069" y="0"/>
                  </a:cubicBez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1669;p51">
              <a:extLst>
                <a:ext uri="{FF2B5EF4-FFF2-40B4-BE49-F238E27FC236}">
                  <a16:creationId xmlns:a16="http://schemas.microsoft.com/office/drawing/2014/main" id="{051A571F-8F35-49D3-A385-A5DB5A567A59}"/>
                </a:ext>
              </a:extLst>
            </p:cNvPr>
            <p:cNvSpPr/>
            <p:nvPr/>
          </p:nvSpPr>
          <p:spPr>
            <a:xfrm>
              <a:off x="3009725" y="2331475"/>
              <a:ext cx="37050" cy="49000"/>
            </a:xfrm>
            <a:custGeom>
              <a:avLst/>
              <a:gdLst/>
              <a:ahLst/>
              <a:cxnLst/>
              <a:rect l="l" t="t" r="r" b="b"/>
              <a:pathLst>
                <a:path w="1482" h="1960" extrusionOk="0">
                  <a:moveTo>
                    <a:pt x="0" y="0"/>
                  </a:moveTo>
                  <a:lnTo>
                    <a:pt x="0" y="1278"/>
                  </a:lnTo>
                  <a:cubicBezTo>
                    <a:pt x="370" y="1469"/>
                    <a:pt x="1015" y="1768"/>
                    <a:pt x="1422" y="1947"/>
                  </a:cubicBezTo>
                  <a:cubicBezTo>
                    <a:pt x="1445" y="1947"/>
                    <a:pt x="1469" y="1959"/>
                    <a:pt x="1482" y="1959"/>
                  </a:cubicBezTo>
                  <a:lnTo>
                    <a:pt x="0" y="0"/>
                  </a:lnTo>
                  <a:close/>
                </a:path>
              </a:pathLst>
            </a:custGeom>
            <a:solidFill>
              <a:srgbClr val="DFE0FC"/>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1670;p51">
              <a:extLst>
                <a:ext uri="{FF2B5EF4-FFF2-40B4-BE49-F238E27FC236}">
                  <a16:creationId xmlns:a16="http://schemas.microsoft.com/office/drawing/2014/main" id="{55DD0679-3FAC-46AC-B987-F82A3CF8E233}"/>
                </a:ext>
              </a:extLst>
            </p:cNvPr>
            <p:cNvSpPr/>
            <p:nvPr/>
          </p:nvSpPr>
          <p:spPr>
            <a:xfrm>
              <a:off x="3009725" y="2582025"/>
              <a:ext cx="78275" cy="366800"/>
            </a:xfrm>
            <a:custGeom>
              <a:avLst/>
              <a:gdLst/>
              <a:ahLst/>
              <a:cxnLst/>
              <a:rect l="l" t="t" r="r" b="b"/>
              <a:pathLst>
                <a:path w="3131" h="14672" extrusionOk="0">
                  <a:moveTo>
                    <a:pt x="0" y="1"/>
                  </a:moveTo>
                  <a:lnTo>
                    <a:pt x="0" y="14671"/>
                  </a:lnTo>
                  <a:lnTo>
                    <a:pt x="3130" y="14671"/>
                  </a:lnTo>
                  <a:lnTo>
                    <a:pt x="1899" y="5544"/>
                  </a:lnTo>
                  <a:lnTo>
                    <a:pt x="1195" y="909"/>
                  </a:lnTo>
                  <a:cubicBezTo>
                    <a:pt x="1195" y="909"/>
                    <a:pt x="657" y="527"/>
                    <a:pt x="0" y="1"/>
                  </a:cubicBez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1671;p51">
              <a:extLst>
                <a:ext uri="{FF2B5EF4-FFF2-40B4-BE49-F238E27FC236}">
                  <a16:creationId xmlns:a16="http://schemas.microsoft.com/office/drawing/2014/main" id="{E09B0312-C1A2-4E82-A70F-293732F63F6A}"/>
                </a:ext>
              </a:extLst>
            </p:cNvPr>
            <p:cNvSpPr/>
            <p:nvPr/>
          </p:nvSpPr>
          <p:spPr>
            <a:xfrm>
              <a:off x="2878300" y="1949175"/>
              <a:ext cx="1671950" cy="300"/>
            </a:xfrm>
            <a:custGeom>
              <a:avLst/>
              <a:gdLst/>
              <a:ahLst/>
              <a:cxnLst/>
              <a:rect l="l" t="t" r="r" b="b"/>
              <a:pathLst>
                <a:path w="66878" h="12" extrusionOk="0">
                  <a:moveTo>
                    <a:pt x="1" y="1"/>
                  </a:moveTo>
                  <a:lnTo>
                    <a:pt x="1" y="12"/>
                  </a:lnTo>
                  <a:lnTo>
                    <a:pt x="66878" y="12"/>
                  </a:lnTo>
                  <a:lnTo>
                    <a:pt x="66878" y="1"/>
                  </a:lnTo>
                  <a:close/>
                </a:path>
              </a:pathLst>
            </a:custGeom>
            <a:solidFill>
              <a:srgbClr val="787F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1672;p51">
              <a:extLst>
                <a:ext uri="{FF2B5EF4-FFF2-40B4-BE49-F238E27FC236}">
                  <a16:creationId xmlns:a16="http://schemas.microsoft.com/office/drawing/2014/main" id="{A62C5E62-5A87-4743-9D7B-0B8CBC5EAB49}"/>
                </a:ext>
              </a:extLst>
            </p:cNvPr>
            <p:cNvSpPr/>
            <p:nvPr/>
          </p:nvSpPr>
          <p:spPr>
            <a:xfrm>
              <a:off x="2878300" y="2051000"/>
              <a:ext cx="804625" cy="3925"/>
            </a:xfrm>
            <a:custGeom>
              <a:avLst/>
              <a:gdLst/>
              <a:ahLst/>
              <a:cxnLst/>
              <a:rect l="l" t="t" r="r" b="b"/>
              <a:pathLst>
                <a:path w="32185" h="157" extrusionOk="0">
                  <a:moveTo>
                    <a:pt x="1" y="1"/>
                  </a:moveTo>
                  <a:lnTo>
                    <a:pt x="1" y="157"/>
                  </a:lnTo>
                  <a:lnTo>
                    <a:pt x="31981" y="157"/>
                  </a:lnTo>
                  <a:cubicBezTo>
                    <a:pt x="32053" y="96"/>
                    <a:pt x="32125" y="49"/>
                    <a:pt x="32185" y="1"/>
                  </a:cubicBezTo>
                  <a:close/>
                </a:path>
              </a:pathLst>
            </a:custGeom>
            <a:solidFill>
              <a:srgbClr val="787F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1673;p51">
              <a:extLst>
                <a:ext uri="{FF2B5EF4-FFF2-40B4-BE49-F238E27FC236}">
                  <a16:creationId xmlns:a16="http://schemas.microsoft.com/office/drawing/2014/main" id="{A9BD4289-DAA8-4C98-A2BB-C9DCE5429BD3}"/>
                </a:ext>
              </a:extLst>
            </p:cNvPr>
            <p:cNvSpPr/>
            <p:nvPr/>
          </p:nvSpPr>
          <p:spPr>
            <a:xfrm>
              <a:off x="4437025" y="1996950"/>
              <a:ext cx="14675" cy="14650"/>
            </a:xfrm>
            <a:custGeom>
              <a:avLst/>
              <a:gdLst/>
              <a:ahLst/>
              <a:cxnLst/>
              <a:rect l="l" t="t" r="r" b="b"/>
              <a:pathLst>
                <a:path w="587" h="586" extrusionOk="0">
                  <a:moveTo>
                    <a:pt x="287" y="1"/>
                  </a:moveTo>
                  <a:cubicBezTo>
                    <a:pt x="133" y="1"/>
                    <a:pt x="1" y="132"/>
                    <a:pt x="1" y="299"/>
                  </a:cubicBezTo>
                  <a:cubicBezTo>
                    <a:pt x="1" y="455"/>
                    <a:pt x="133" y="586"/>
                    <a:pt x="287" y="586"/>
                  </a:cubicBezTo>
                  <a:cubicBezTo>
                    <a:pt x="455" y="586"/>
                    <a:pt x="587" y="455"/>
                    <a:pt x="587" y="299"/>
                  </a:cubicBezTo>
                  <a:cubicBezTo>
                    <a:pt x="587" y="132"/>
                    <a:pt x="455" y="1"/>
                    <a:pt x="287" y="1"/>
                  </a:cubicBezTo>
                  <a:close/>
                </a:path>
              </a:pathLst>
            </a:custGeom>
            <a:solidFill>
              <a:srgbClr val="787F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1674;p51">
              <a:extLst>
                <a:ext uri="{FF2B5EF4-FFF2-40B4-BE49-F238E27FC236}">
                  <a16:creationId xmlns:a16="http://schemas.microsoft.com/office/drawing/2014/main" id="{51152336-0E11-434A-ABAC-DB1D5F5308A3}"/>
                </a:ext>
              </a:extLst>
            </p:cNvPr>
            <p:cNvSpPr/>
            <p:nvPr/>
          </p:nvSpPr>
          <p:spPr>
            <a:xfrm>
              <a:off x="2878300" y="1949475"/>
              <a:ext cx="1671950" cy="105450"/>
            </a:xfrm>
            <a:custGeom>
              <a:avLst/>
              <a:gdLst/>
              <a:ahLst/>
              <a:cxnLst/>
              <a:rect l="l" t="t" r="r" b="b"/>
              <a:pathLst>
                <a:path w="66878" h="4218" extrusionOk="0">
                  <a:moveTo>
                    <a:pt x="60546" y="1613"/>
                  </a:moveTo>
                  <a:cubicBezTo>
                    <a:pt x="60857" y="1613"/>
                    <a:pt x="61120" y="1876"/>
                    <a:pt x="61120" y="2198"/>
                  </a:cubicBezTo>
                  <a:cubicBezTo>
                    <a:pt x="61120" y="2509"/>
                    <a:pt x="60857" y="2772"/>
                    <a:pt x="60546" y="2772"/>
                  </a:cubicBezTo>
                  <a:cubicBezTo>
                    <a:pt x="60223" y="2772"/>
                    <a:pt x="59973" y="2509"/>
                    <a:pt x="59973" y="2198"/>
                  </a:cubicBezTo>
                  <a:cubicBezTo>
                    <a:pt x="59973" y="1876"/>
                    <a:pt x="60223" y="1613"/>
                    <a:pt x="60546" y="1613"/>
                  </a:cubicBezTo>
                  <a:close/>
                  <a:moveTo>
                    <a:pt x="62636" y="1613"/>
                  </a:moveTo>
                  <a:cubicBezTo>
                    <a:pt x="62959" y="1613"/>
                    <a:pt x="63222" y="1876"/>
                    <a:pt x="63222" y="2198"/>
                  </a:cubicBezTo>
                  <a:cubicBezTo>
                    <a:pt x="63222" y="2509"/>
                    <a:pt x="62959" y="2772"/>
                    <a:pt x="62636" y="2772"/>
                  </a:cubicBezTo>
                  <a:cubicBezTo>
                    <a:pt x="62326" y="2772"/>
                    <a:pt x="62063" y="2509"/>
                    <a:pt x="62063" y="2198"/>
                  </a:cubicBezTo>
                  <a:cubicBezTo>
                    <a:pt x="62063" y="1876"/>
                    <a:pt x="62326" y="1613"/>
                    <a:pt x="62636" y="1613"/>
                  </a:cubicBezTo>
                  <a:close/>
                  <a:moveTo>
                    <a:pt x="64560" y="1613"/>
                  </a:moveTo>
                  <a:cubicBezTo>
                    <a:pt x="64871" y="1613"/>
                    <a:pt x="65134" y="1876"/>
                    <a:pt x="65134" y="2198"/>
                  </a:cubicBezTo>
                  <a:cubicBezTo>
                    <a:pt x="65134" y="2509"/>
                    <a:pt x="64871" y="2772"/>
                    <a:pt x="64560" y="2772"/>
                  </a:cubicBezTo>
                  <a:cubicBezTo>
                    <a:pt x="64237" y="2772"/>
                    <a:pt x="63974" y="2509"/>
                    <a:pt x="63974" y="2198"/>
                  </a:cubicBezTo>
                  <a:cubicBezTo>
                    <a:pt x="63974" y="1876"/>
                    <a:pt x="64237" y="1613"/>
                    <a:pt x="64560" y="1613"/>
                  </a:cubicBezTo>
                  <a:close/>
                  <a:moveTo>
                    <a:pt x="1" y="0"/>
                  </a:moveTo>
                  <a:lnTo>
                    <a:pt x="1" y="4062"/>
                  </a:lnTo>
                  <a:lnTo>
                    <a:pt x="66854" y="4062"/>
                  </a:lnTo>
                  <a:lnTo>
                    <a:pt x="66854" y="4218"/>
                  </a:lnTo>
                  <a:lnTo>
                    <a:pt x="66878" y="4218"/>
                  </a:lnTo>
                  <a:lnTo>
                    <a:pt x="66878" y="0"/>
                  </a:lnTo>
                  <a:close/>
                </a:path>
              </a:pathLst>
            </a:custGeom>
            <a:solidFill>
              <a:srgbClr val="787F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1675;p51">
              <a:extLst>
                <a:ext uri="{FF2B5EF4-FFF2-40B4-BE49-F238E27FC236}">
                  <a16:creationId xmlns:a16="http://schemas.microsoft.com/office/drawing/2014/main" id="{132C4813-19C4-48CA-853E-606B83F5FB16}"/>
                </a:ext>
              </a:extLst>
            </p:cNvPr>
            <p:cNvSpPr/>
            <p:nvPr/>
          </p:nvSpPr>
          <p:spPr>
            <a:xfrm>
              <a:off x="4484825" y="1996950"/>
              <a:ext cx="14650" cy="14650"/>
            </a:xfrm>
            <a:custGeom>
              <a:avLst/>
              <a:gdLst/>
              <a:ahLst/>
              <a:cxnLst/>
              <a:rect l="l" t="t" r="r" b="b"/>
              <a:pathLst>
                <a:path w="586" h="586" extrusionOk="0">
                  <a:moveTo>
                    <a:pt x="299" y="1"/>
                  </a:moveTo>
                  <a:cubicBezTo>
                    <a:pt x="132" y="1"/>
                    <a:pt x="0" y="132"/>
                    <a:pt x="0" y="299"/>
                  </a:cubicBezTo>
                  <a:cubicBezTo>
                    <a:pt x="0" y="455"/>
                    <a:pt x="132" y="586"/>
                    <a:pt x="299" y="586"/>
                  </a:cubicBezTo>
                  <a:cubicBezTo>
                    <a:pt x="454" y="586"/>
                    <a:pt x="586" y="455"/>
                    <a:pt x="586" y="299"/>
                  </a:cubicBezTo>
                  <a:cubicBezTo>
                    <a:pt x="586" y="132"/>
                    <a:pt x="454" y="1"/>
                    <a:pt x="299" y="1"/>
                  </a:cubicBezTo>
                  <a:close/>
                </a:path>
              </a:pathLst>
            </a:custGeom>
            <a:solidFill>
              <a:srgbClr val="787F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1676;p51">
              <a:extLst>
                <a:ext uri="{FF2B5EF4-FFF2-40B4-BE49-F238E27FC236}">
                  <a16:creationId xmlns:a16="http://schemas.microsoft.com/office/drawing/2014/main" id="{644DD1E4-67DF-49A7-AA5E-4AE3E95BCDE8}"/>
                </a:ext>
              </a:extLst>
            </p:cNvPr>
            <p:cNvSpPr/>
            <p:nvPr/>
          </p:nvSpPr>
          <p:spPr>
            <a:xfrm>
              <a:off x="4043700" y="2051000"/>
              <a:ext cx="505950" cy="3925"/>
            </a:xfrm>
            <a:custGeom>
              <a:avLst/>
              <a:gdLst/>
              <a:ahLst/>
              <a:cxnLst/>
              <a:rect l="l" t="t" r="r" b="b"/>
              <a:pathLst>
                <a:path w="20238" h="157" extrusionOk="0">
                  <a:moveTo>
                    <a:pt x="0" y="1"/>
                  </a:moveTo>
                  <a:cubicBezTo>
                    <a:pt x="96" y="49"/>
                    <a:pt x="179" y="96"/>
                    <a:pt x="275" y="157"/>
                  </a:cubicBezTo>
                  <a:lnTo>
                    <a:pt x="20238" y="157"/>
                  </a:lnTo>
                  <a:lnTo>
                    <a:pt x="20238" y="1"/>
                  </a:lnTo>
                  <a:close/>
                </a:path>
              </a:pathLst>
            </a:custGeom>
            <a:solidFill>
              <a:srgbClr val="787F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1677;p51">
              <a:extLst>
                <a:ext uri="{FF2B5EF4-FFF2-40B4-BE49-F238E27FC236}">
                  <a16:creationId xmlns:a16="http://schemas.microsoft.com/office/drawing/2014/main" id="{CF5B39F0-AED8-47C3-9D53-81C694BC8942}"/>
                </a:ext>
              </a:extLst>
            </p:cNvPr>
            <p:cNvSpPr/>
            <p:nvPr/>
          </p:nvSpPr>
          <p:spPr>
            <a:xfrm>
              <a:off x="4384475" y="1996950"/>
              <a:ext cx="14650" cy="14650"/>
            </a:xfrm>
            <a:custGeom>
              <a:avLst/>
              <a:gdLst/>
              <a:ahLst/>
              <a:cxnLst/>
              <a:rect l="l" t="t" r="r" b="b"/>
              <a:pathLst>
                <a:path w="586" h="586" extrusionOk="0">
                  <a:moveTo>
                    <a:pt x="299" y="1"/>
                  </a:moveTo>
                  <a:cubicBezTo>
                    <a:pt x="132" y="1"/>
                    <a:pt x="0" y="132"/>
                    <a:pt x="0" y="299"/>
                  </a:cubicBezTo>
                  <a:cubicBezTo>
                    <a:pt x="0" y="455"/>
                    <a:pt x="132" y="586"/>
                    <a:pt x="299" y="586"/>
                  </a:cubicBezTo>
                  <a:cubicBezTo>
                    <a:pt x="454" y="586"/>
                    <a:pt x="586" y="455"/>
                    <a:pt x="586" y="299"/>
                  </a:cubicBezTo>
                  <a:cubicBezTo>
                    <a:pt x="586" y="132"/>
                    <a:pt x="454" y="1"/>
                    <a:pt x="299" y="1"/>
                  </a:cubicBezTo>
                  <a:close/>
                </a:path>
              </a:pathLst>
            </a:custGeom>
            <a:solidFill>
              <a:srgbClr val="787F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1678;p51">
              <a:extLst>
                <a:ext uri="{FF2B5EF4-FFF2-40B4-BE49-F238E27FC236}">
                  <a16:creationId xmlns:a16="http://schemas.microsoft.com/office/drawing/2014/main" id="{867358A7-D9BA-41DE-A363-01917B6E70BE}"/>
                </a:ext>
              </a:extLst>
            </p:cNvPr>
            <p:cNvSpPr/>
            <p:nvPr/>
          </p:nvSpPr>
          <p:spPr>
            <a:xfrm>
              <a:off x="4377600" y="1989800"/>
              <a:ext cx="28700" cy="28975"/>
            </a:xfrm>
            <a:custGeom>
              <a:avLst/>
              <a:gdLst/>
              <a:ahLst/>
              <a:cxnLst/>
              <a:rect l="l" t="t" r="r" b="b"/>
              <a:pathLst>
                <a:path w="1148" h="1159" extrusionOk="0">
                  <a:moveTo>
                    <a:pt x="574" y="287"/>
                  </a:moveTo>
                  <a:cubicBezTo>
                    <a:pt x="729" y="287"/>
                    <a:pt x="861" y="418"/>
                    <a:pt x="861" y="585"/>
                  </a:cubicBezTo>
                  <a:cubicBezTo>
                    <a:pt x="861" y="741"/>
                    <a:pt x="729" y="872"/>
                    <a:pt x="574" y="872"/>
                  </a:cubicBezTo>
                  <a:cubicBezTo>
                    <a:pt x="407" y="872"/>
                    <a:pt x="275" y="741"/>
                    <a:pt x="275" y="585"/>
                  </a:cubicBezTo>
                  <a:cubicBezTo>
                    <a:pt x="275" y="418"/>
                    <a:pt x="407" y="287"/>
                    <a:pt x="574" y="287"/>
                  </a:cubicBezTo>
                  <a:close/>
                  <a:moveTo>
                    <a:pt x="574" y="0"/>
                  </a:moveTo>
                  <a:cubicBezTo>
                    <a:pt x="251" y="0"/>
                    <a:pt x="1" y="263"/>
                    <a:pt x="1" y="585"/>
                  </a:cubicBezTo>
                  <a:cubicBezTo>
                    <a:pt x="1" y="896"/>
                    <a:pt x="251" y="1159"/>
                    <a:pt x="574" y="1159"/>
                  </a:cubicBezTo>
                  <a:cubicBezTo>
                    <a:pt x="885" y="1159"/>
                    <a:pt x="1148" y="896"/>
                    <a:pt x="1148" y="585"/>
                  </a:cubicBezTo>
                  <a:cubicBezTo>
                    <a:pt x="1148" y="263"/>
                    <a:pt x="885" y="0"/>
                    <a:pt x="574" y="0"/>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1679;p51">
              <a:extLst>
                <a:ext uri="{FF2B5EF4-FFF2-40B4-BE49-F238E27FC236}">
                  <a16:creationId xmlns:a16="http://schemas.microsoft.com/office/drawing/2014/main" id="{4DC153D5-D0FF-4A9B-8087-CF010FFE5879}"/>
                </a:ext>
              </a:extLst>
            </p:cNvPr>
            <p:cNvSpPr/>
            <p:nvPr/>
          </p:nvSpPr>
          <p:spPr>
            <a:xfrm>
              <a:off x="4429850" y="1989800"/>
              <a:ext cx="29025" cy="28975"/>
            </a:xfrm>
            <a:custGeom>
              <a:avLst/>
              <a:gdLst/>
              <a:ahLst/>
              <a:cxnLst/>
              <a:rect l="l" t="t" r="r" b="b"/>
              <a:pathLst>
                <a:path w="1161" h="1159" extrusionOk="0">
                  <a:moveTo>
                    <a:pt x="574" y="287"/>
                  </a:moveTo>
                  <a:cubicBezTo>
                    <a:pt x="742" y="287"/>
                    <a:pt x="874" y="418"/>
                    <a:pt x="874" y="585"/>
                  </a:cubicBezTo>
                  <a:cubicBezTo>
                    <a:pt x="874" y="741"/>
                    <a:pt x="742" y="872"/>
                    <a:pt x="574" y="872"/>
                  </a:cubicBezTo>
                  <a:cubicBezTo>
                    <a:pt x="420" y="872"/>
                    <a:pt x="288" y="741"/>
                    <a:pt x="288" y="585"/>
                  </a:cubicBezTo>
                  <a:cubicBezTo>
                    <a:pt x="288" y="418"/>
                    <a:pt x="420" y="287"/>
                    <a:pt x="574" y="287"/>
                  </a:cubicBezTo>
                  <a:close/>
                  <a:moveTo>
                    <a:pt x="574" y="0"/>
                  </a:moveTo>
                  <a:cubicBezTo>
                    <a:pt x="264" y="0"/>
                    <a:pt x="1" y="263"/>
                    <a:pt x="1" y="585"/>
                  </a:cubicBezTo>
                  <a:cubicBezTo>
                    <a:pt x="1" y="896"/>
                    <a:pt x="264" y="1159"/>
                    <a:pt x="574" y="1159"/>
                  </a:cubicBezTo>
                  <a:cubicBezTo>
                    <a:pt x="897" y="1159"/>
                    <a:pt x="1160" y="896"/>
                    <a:pt x="1160" y="585"/>
                  </a:cubicBezTo>
                  <a:cubicBezTo>
                    <a:pt x="1160" y="263"/>
                    <a:pt x="897" y="0"/>
                    <a:pt x="574" y="0"/>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1680;p51">
              <a:extLst>
                <a:ext uri="{FF2B5EF4-FFF2-40B4-BE49-F238E27FC236}">
                  <a16:creationId xmlns:a16="http://schemas.microsoft.com/office/drawing/2014/main" id="{F7210761-EBAF-40AF-A4A5-284D73D2C362}"/>
                </a:ext>
              </a:extLst>
            </p:cNvPr>
            <p:cNvSpPr/>
            <p:nvPr/>
          </p:nvSpPr>
          <p:spPr>
            <a:xfrm>
              <a:off x="4477650" y="1989800"/>
              <a:ext cx="29000" cy="28975"/>
            </a:xfrm>
            <a:custGeom>
              <a:avLst/>
              <a:gdLst/>
              <a:ahLst/>
              <a:cxnLst/>
              <a:rect l="l" t="t" r="r" b="b"/>
              <a:pathLst>
                <a:path w="1160" h="1159" extrusionOk="0">
                  <a:moveTo>
                    <a:pt x="586" y="287"/>
                  </a:moveTo>
                  <a:cubicBezTo>
                    <a:pt x="741" y="287"/>
                    <a:pt x="873" y="418"/>
                    <a:pt x="873" y="585"/>
                  </a:cubicBezTo>
                  <a:cubicBezTo>
                    <a:pt x="873" y="741"/>
                    <a:pt x="741" y="872"/>
                    <a:pt x="586" y="872"/>
                  </a:cubicBezTo>
                  <a:cubicBezTo>
                    <a:pt x="419" y="872"/>
                    <a:pt x="287" y="741"/>
                    <a:pt x="287" y="585"/>
                  </a:cubicBezTo>
                  <a:cubicBezTo>
                    <a:pt x="287" y="418"/>
                    <a:pt x="419" y="287"/>
                    <a:pt x="586" y="287"/>
                  </a:cubicBezTo>
                  <a:close/>
                  <a:moveTo>
                    <a:pt x="586" y="0"/>
                  </a:moveTo>
                  <a:cubicBezTo>
                    <a:pt x="263" y="0"/>
                    <a:pt x="0" y="263"/>
                    <a:pt x="0" y="585"/>
                  </a:cubicBezTo>
                  <a:cubicBezTo>
                    <a:pt x="0" y="896"/>
                    <a:pt x="263" y="1159"/>
                    <a:pt x="586" y="1159"/>
                  </a:cubicBezTo>
                  <a:cubicBezTo>
                    <a:pt x="897" y="1159"/>
                    <a:pt x="1160" y="896"/>
                    <a:pt x="1160" y="585"/>
                  </a:cubicBezTo>
                  <a:cubicBezTo>
                    <a:pt x="1160" y="263"/>
                    <a:pt x="897" y="0"/>
                    <a:pt x="586" y="0"/>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1681;p51">
              <a:extLst>
                <a:ext uri="{FF2B5EF4-FFF2-40B4-BE49-F238E27FC236}">
                  <a16:creationId xmlns:a16="http://schemas.microsoft.com/office/drawing/2014/main" id="{34C3C234-5AF0-41E2-83AD-81E079D6262B}"/>
                </a:ext>
              </a:extLst>
            </p:cNvPr>
            <p:cNvSpPr/>
            <p:nvPr/>
          </p:nvSpPr>
          <p:spPr>
            <a:xfrm>
              <a:off x="2952975" y="2520500"/>
              <a:ext cx="56775" cy="61550"/>
            </a:xfrm>
            <a:custGeom>
              <a:avLst/>
              <a:gdLst/>
              <a:ahLst/>
              <a:cxnLst/>
              <a:rect l="l" t="t" r="r" b="b"/>
              <a:pathLst>
                <a:path w="2271" h="2462" extrusionOk="0">
                  <a:moveTo>
                    <a:pt x="0" y="1"/>
                  </a:moveTo>
                  <a:lnTo>
                    <a:pt x="0" y="1"/>
                  </a:lnTo>
                  <a:cubicBezTo>
                    <a:pt x="72" y="611"/>
                    <a:pt x="1291" y="1697"/>
                    <a:pt x="2270" y="2462"/>
                  </a:cubicBezTo>
                  <a:lnTo>
                    <a:pt x="2270" y="1089"/>
                  </a:lnTo>
                  <a:cubicBezTo>
                    <a:pt x="1052" y="957"/>
                    <a:pt x="370" y="491"/>
                    <a:pt x="0" y="1"/>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1682;p51">
              <a:extLst>
                <a:ext uri="{FF2B5EF4-FFF2-40B4-BE49-F238E27FC236}">
                  <a16:creationId xmlns:a16="http://schemas.microsoft.com/office/drawing/2014/main" id="{BF097C04-7B85-4683-BE92-6E250F3E8A93}"/>
                </a:ext>
              </a:extLst>
            </p:cNvPr>
            <p:cNvSpPr/>
            <p:nvPr/>
          </p:nvSpPr>
          <p:spPr>
            <a:xfrm>
              <a:off x="3087975" y="2948800"/>
              <a:ext cx="199825" cy="114700"/>
            </a:xfrm>
            <a:custGeom>
              <a:avLst/>
              <a:gdLst/>
              <a:ahLst/>
              <a:cxnLst/>
              <a:rect l="l" t="t" r="r" b="b"/>
              <a:pathLst>
                <a:path w="7993" h="4588" extrusionOk="0">
                  <a:moveTo>
                    <a:pt x="0" y="0"/>
                  </a:moveTo>
                  <a:lnTo>
                    <a:pt x="622" y="4588"/>
                  </a:lnTo>
                  <a:lnTo>
                    <a:pt x="6165" y="4588"/>
                  </a:lnTo>
                  <a:cubicBezTo>
                    <a:pt x="6511" y="2928"/>
                    <a:pt x="7132" y="1386"/>
                    <a:pt x="7992" y="0"/>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1683;p51">
              <a:extLst>
                <a:ext uri="{FF2B5EF4-FFF2-40B4-BE49-F238E27FC236}">
                  <a16:creationId xmlns:a16="http://schemas.microsoft.com/office/drawing/2014/main" id="{4270136D-A96A-429E-AB5F-FB45D4CBCC04}"/>
                </a:ext>
              </a:extLst>
            </p:cNvPr>
            <p:cNvSpPr/>
            <p:nvPr/>
          </p:nvSpPr>
          <p:spPr>
            <a:xfrm>
              <a:off x="2968500" y="2238925"/>
              <a:ext cx="41250" cy="92575"/>
            </a:xfrm>
            <a:custGeom>
              <a:avLst/>
              <a:gdLst/>
              <a:ahLst/>
              <a:cxnLst/>
              <a:rect l="l" t="t" r="r" b="b"/>
              <a:pathLst>
                <a:path w="1650" h="3703" extrusionOk="0">
                  <a:moveTo>
                    <a:pt x="843" y="1"/>
                  </a:moveTo>
                  <a:cubicBezTo>
                    <a:pt x="676" y="1"/>
                    <a:pt x="509" y="91"/>
                    <a:pt x="431" y="262"/>
                  </a:cubicBezTo>
                  <a:lnTo>
                    <a:pt x="203" y="716"/>
                  </a:lnTo>
                  <a:cubicBezTo>
                    <a:pt x="1" y="1122"/>
                    <a:pt x="49" y="1600"/>
                    <a:pt x="323" y="1969"/>
                  </a:cubicBezTo>
                  <a:lnTo>
                    <a:pt x="1649" y="3702"/>
                  </a:lnTo>
                  <a:lnTo>
                    <a:pt x="1649" y="631"/>
                  </a:lnTo>
                  <a:lnTo>
                    <a:pt x="1159" y="130"/>
                  </a:lnTo>
                  <a:cubicBezTo>
                    <a:pt x="1072" y="43"/>
                    <a:pt x="957" y="1"/>
                    <a:pt x="843" y="1"/>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1684;p51">
              <a:extLst>
                <a:ext uri="{FF2B5EF4-FFF2-40B4-BE49-F238E27FC236}">
                  <a16:creationId xmlns:a16="http://schemas.microsoft.com/office/drawing/2014/main" id="{E18B492D-E900-4B51-B28B-B028308BF6DF}"/>
                </a:ext>
              </a:extLst>
            </p:cNvPr>
            <p:cNvSpPr/>
            <p:nvPr/>
          </p:nvSpPr>
          <p:spPr>
            <a:xfrm>
              <a:off x="3009725" y="2254700"/>
              <a:ext cx="307650" cy="694125"/>
            </a:xfrm>
            <a:custGeom>
              <a:avLst/>
              <a:gdLst/>
              <a:ahLst/>
              <a:cxnLst/>
              <a:rect l="l" t="t" r="r" b="b"/>
              <a:pathLst>
                <a:path w="12306" h="27765" extrusionOk="0">
                  <a:moveTo>
                    <a:pt x="0" y="0"/>
                  </a:moveTo>
                  <a:lnTo>
                    <a:pt x="0" y="3071"/>
                  </a:lnTo>
                  <a:lnTo>
                    <a:pt x="1482" y="5030"/>
                  </a:lnTo>
                  <a:cubicBezTo>
                    <a:pt x="1840" y="5102"/>
                    <a:pt x="2210" y="5245"/>
                    <a:pt x="2605" y="5472"/>
                  </a:cubicBezTo>
                  <a:cubicBezTo>
                    <a:pt x="2605" y="5472"/>
                    <a:pt x="2640" y="5520"/>
                    <a:pt x="2700" y="5591"/>
                  </a:cubicBezTo>
                  <a:cubicBezTo>
                    <a:pt x="2796" y="5639"/>
                    <a:pt x="2891" y="5676"/>
                    <a:pt x="2975" y="5735"/>
                  </a:cubicBezTo>
                  <a:cubicBezTo>
                    <a:pt x="3250" y="5891"/>
                    <a:pt x="3261" y="6082"/>
                    <a:pt x="3178" y="6260"/>
                  </a:cubicBezTo>
                  <a:cubicBezTo>
                    <a:pt x="3476" y="6714"/>
                    <a:pt x="3835" y="7324"/>
                    <a:pt x="4098" y="7957"/>
                  </a:cubicBezTo>
                  <a:cubicBezTo>
                    <a:pt x="3680" y="8459"/>
                    <a:pt x="3489" y="9128"/>
                    <a:pt x="3596" y="9821"/>
                  </a:cubicBezTo>
                  <a:cubicBezTo>
                    <a:pt x="3644" y="10191"/>
                    <a:pt x="3763" y="10526"/>
                    <a:pt x="3930" y="10813"/>
                  </a:cubicBezTo>
                  <a:cubicBezTo>
                    <a:pt x="3572" y="11195"/>
                    <a:pt x="2987" y="11482"/>
                    <a:pt x="2091" y="11625"/>
                  </a:cubicBezTo>
                  <a:cubicBezTo>
                    <a:pt x="1539" y="11711"/>
                    <a:pt x="1050" y="11746"/>
                    <a:pt x="620" y="11746"/>
                  </a:cubicBezTo>
                  <a:cubicBezTo>
                    <a:pt x="398" y="11746"/>
                    <a:pt x="191" y="11737"/>
                    <a:pt x="0" y="11721"/>
                  </a:cubicBezTo>
                  <a:lnTo>
                    <a:pt x="0" y="13094"/>
                  </a:lnTo>
                  <a:cubicBezTo>
                    <a:pt x="657" y="13620"/>
                    <a:pt x="1195" y="14002"/>
                    <a:pt x="1195" y="14002"/>
                  </a:cubicBezTo>
                  <a:lnTo>
                    <a:pt x="1899" y="18637"/>
                  </a:lnTo>
                  <a:lnTo>
                    <a:pt x="3130" y="27764"/>
                  </a:lnTo>
                  <a:lnTo>
                    <a:pt x="11122" y="27764"/>
                  </a:lnTo>
                  <a:cubicBezTo>
                    <a:pt x="11481" y="27191"/>
                    <a:pt x="11875" y="26641"/>
                    <a:pt x="12305" y="26128"/>
                  </a:cubicBezTo>
                  <a:lnTo>
                    <a:pt x="11851" y="25005"/>
                  </a:lnTo>
                  <a:lnTo>
                    <a:pt x="9844" y="13704"/>
                  </a:lnTo>
                  <a:lnTo>
                    <a:pt x="8972" y="10789"/>
                  </a:lnTo>
                  <a:cubicBezTo>
                    <a:pt x="8972" y="10789"/>
                    <a:pt x="8589" y="8984"/>
                    <a:pt x="7240" y="7420"/>
                  </a:cubicBezTo>
                  <a:lnTo>
                    <a:pt x="6917" y="7168"/>
                  </a:lnTo>
                  <a:lnTo>
                    <a:pt x="7036" y="7205"/>
                  </a:lnTo>
                  <a:lnTo>
                    <a:pt x="0" y="0"/>
                  </a:ln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1685;p51">
              <a:extLst>
                <a:ext uri="{FF2B5EF4-FFF2-40B4-BE49-F238E27FC236}">
                  <a16:creationId xmlns:a16="http://schemas.microsoft.com/office/drawing/2014/main" id="{E6993307-E63D-4891-8CE2-A926E2CFC420}"/>
                </a:ext>
              </a:extLst>
            </p:cNvPr>
            <p:cNvSpPr/>
            <p:nvPr/>
          </p:nvSpPr>
          <p:spPr>
            <a:xfrm>
              <a:off x="2951175" y="2518125"/>
              <a:ext cx="1825" cy="2400"/>
            </a:xfrm>
            <a:custGeom>
              <a:avLst/>
              <a:gdLst/>
              <a:ahLst/>
              <a:cxnLst/>
              <a:rect l="l" t="t" r="r" b="b"/>
              <a:pathLst>
                <a:path w="73" h="96" extrusionOk="0">
                  <a:moveTo>
                    <a:pt x="1" y="0"/>
                  </a:moveTo>
                  <a:cubicBezTo>
                    <a:pt x="25" y="37"/>
                    <a:pt x="49" y="61"/>
                    <a:pt x="72" y="96"/>
                  </a:cubicBezTo>
                  <a:cubicBezTo>
                    <a:pt x="60" y="61"/>
                    <a:pt x="60" y="37"/>
                    <a:pt x="60" y="13"/>
                  </a:cubicBezTo>
                  <a:cubicBezTo>
                    <a:pt x="49" y="13"/>
                    <a:pt x="25" y="13"/>
                    <a:pt x="1" y="0"/>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1686;p51">
              <a:extLst>
                <a:ext uri="{FF2B5EF4-FFF2-40B4-BE49-F238E27FC236}">
                  <a16:creationId xmlns:a16="http://schemas.microsoft.com/office/drawing/2014/main" id="{D3ACA4DA-84FB-4F81-9238-A95E064AAC64}"/>
                </a:ext>
              </a:extLst>
            </p:cNvPr>
            <p:cNvSpPr/>
            <p:nvPr/>
          </p:nvSpPr>
          <p:spPr>
            <a:xfrm>
              <a:off x="3045250" y="2380125"/>
              <a:ext cx="2125" cy="950"/>
            </a:xfrm>
            <a:custGeom>
              <a:avLst/>
              <a:gdLst/>
              <a:ahLst/>
              <a:cxnLst/>
              <a:rect l="l" t="t" r="r" b="b"/>
              <a:pathLst>
                <a:path w="85" h="38" extrusionOk="0">
                  <a:moveTo>
                    <a:pt x="1" y="1"/>
                  </a:moveTo>
                  <a:cubicBezTo>
                    <a:pt x="13" y="13"/>
                    <a:pt x="37" y="13"/>
                    <a:pt x="48" y="25"/>
                  </a:cubicBezTo>
                  <a:cubicBezTo>
                    <a:pt x="61" y="25"/>
                    <a:pt x="72" y="37"/>
                    <a:pt x="85" y="37"/>
                  </a:cubicBezTo>
                  <a:lnTo>
                    <a:pt x="61" y="13"/>
                  </a:lnTo>
                  <a:cubicBezTo>
                    <a:pt x="48" y="13"/>
                    <a:pt x="24" y="1"/>
                    <a:pt x="1" y="1"/>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1687;p51">
              <a:extLst>
                <a:ext uri="{FF2B5EF4-FFF2-40B4-BE49-F238E27FC236}">
                  <a16:creationId xmlns:a16="http://schemas.microsoft.com/office/drawing/2014/main" id="{8385CE2A-347C-4C10-9E48-8EE819D6AABA}"/>
                </a:ext>
              </a:extLst>
            </p:cNvPr>
            <p:cNvSpPr/>
            <p:nvPr/>
          </p:nvSpPr>
          <p:spPr>
            <a:xfrm>
              <a:off x="2952675" y="2518425"/>
              <a:ext cx="57075" cy="29300"/>
            </a:xfrm>
            <a:custGeom>
              <a:avLst/>
              <a:gdLst/>
              <a:ahLst/>
              <a:cxnLst/>
              <a:rect l="l" t="t" r="r" b="b"/>
              <a:pathLst>
                <a:path w="2283" h="1172" extrusionOk="0">
                  <a:moveTo>
                    <a:pt x="0" y="1"/>
                  </a:moveTo>
                  <a:cubicBezTo>
                    <a:pt x="0" y="25"/>
                    <a:pt x="0" y="49"/>
                    <a:pt x="12" y="84"/>
                  </a:cubicBezTo>
                  <a:cubicBezTo>
                    <a:pt x="382" y="574"/>
                    <a:pt x="1064" y="1040"/>
                    <a:pt x="2282" y="1172"/>
                  </a:cubicBezTo>
                  <a:lnTo>
                    <a:pt x="2282" y="359"/>
                  </a:lnTo>
                  <a:cubicBezTo>
                    <a:pt x="2228" y="365"/>
                    <a:pt x="2177" y="368"/>
                    <a:pt x="2128" y="368"/>
                  </a:cubicBezTo>
                  <a:cubicBezTo>
                    <a:pt x="2079" y="368"/>
                    <a:pt x="2031" y="365"/>
                    <a:pt x="1983" y="359"/>
                  </a:cubicBezTo>
                  <a:cubicBezTo>
                    <a:pt x="1542" y="335"/>
                    <a:pt x="1112" y="192"/>
                    <a:pt x="682" y="132"/>
                  </a:cubicBezTo>
                  <a:cubicBezTo>
                    <a:pt x="454" y="96"/>
                    <a:pt x="228" y="60"/>
                    <a:pt x="0" y="1"/>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1688;p51">
              <a:extLst>
                <a:ext uri="{FF2B5EF4-FFF2-40B4-BE49-F238E27FC236}">
                  <a16:creationId xmlns:a16="http://schemas.microsoft.com/office/drawing/2014/main" id="{EB2628A1-F24F-4C11-A647-1724CC32276A}"/>
                </a:ext>
              </a:extLst>
            </p:cNvPr>
            <p:cNvSpPr/>
            <p:nvPr/>
          </p:nvSpPr>
          <p:spPr>
            <a:xfrm>
              <a:off x="2990000" y="2415975"/>
              <a:ext cx="19750" cy="9300"/>
            </a:xfrm>
            <a:custGeom>
              <a:avLst/>
              <a:gdLst/>
              <a:ahLst/>
              <a:cxnLst/>
              <a:rect l="l" t="t" r="r" b="b"/>
              <a:pathLst>
                <a:path w="790" h="372" extrusionOk="0">
                  <a:moveTo>
                    <a:pt x="1" y="1"/>
                  </a:moveTo>
                  <a:cubicBezTo>
                    <a:pt x="251" y="120"/>
                    <a:pt x="527" y="252"/>
                    <a:pt x="789" y="371"/>
                  </a:cubicBezTo>
                  <a:lnTo>
                    <a:pt x="789" y="192"/>
                  </a:lnTo>
                  <a:cubicBezTo>
                    <a:pt x="514" y="144"/>
                    <a:pt x="251" y="85"/>
                    <a:pt x="1" y="1"/>
                  </a:cubicBezTo>
                  <a:close/>
                </a:path>
              </a:pathLst>
            </a:custGeom>
            <a:solidFill>
              <a:srgbClr val="E38371"/>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1689;p51">
              <a:extLst>
                <a:ext uri="{FF2B5EF4-FFF2-40B4-BE49-F238E27FC236}">
                  <a16:creationId xmlns:a16="http://schemas.microsoft.com/office/drawing/2014/main" id="{2AB036C6-C365-4810-8659-B28D75FBED3D}"/>
                </a:ext>
              </a:extLst>
            </p:cNvPr>
            <p:cNvSpPr/>
            <p:nvPr/>
          </p:nvSpPr>
          <p:spPr>
            <a:xfrm>
              <a:off x="3008825" y="2479300"/>
              <a:ext cx="925" cy="625"/>
            </a:xfrm>
            <a:custGeom>
              <a:avLst/>
              <a:gdLst/>
              <a:ahLst/>
              <a:cxnLst/>
              <a:rect l="l" t="t" r="r" b="b"/>
              <a:pathLst>
                <a:path w="37" h="25" extrusionOk="0">
                  <a:moveTo>
                    <a:pt x="0" y="1"/>
                  </a:moveTo>
                  <a:cubicBezTo>
                    <a:pt x="13" y="13"/>
                    <a:pt x="24" y="13"/>
                    <a:pt x="36" y="24"/>
                  </a:cubicBezTo>
                  <a:lnTo>
                    <a:pt x="36" y="13"/>
                  </a:lnTo>
                  <a:cubicBezTo>
                    <a:pt x="24" y="13"/>
                    <a:pt x="13" y="13"/>
                    <a:pt x="0" y="1"/>
                  </a:cubicBezTo>
                  <a:close/>
                </a:path>
              </a:pathLst>
            </a:custGeom>
            <a:solidFill>
              <a:srgbClr val="E38371"/>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1690;p51">
              <a:extLst>
                <a:ext uri="{FF2B5EF4-FFF2-40B4-BE49-F238E27FC236}">
                  <a16:creationId xmlns:a16="http://schemas.microsoft.com/office/drawing/2014/main" id="{162018EC-5945-499E-A5FA-0BA258EEDB3F}"/>
                </a:ext>
              </a:extLst>
            </p:cNvPr>
            <p:cNvSpPr/>
            <p:nvPr/>
          </p:nvSpPr>
          <p:spPr>
            <a:xfrm>
              <a:off x="3009725" y="2411200"/>
              <a:ext cx="102450" cy="137175"/>
            </a:xfrm>
            <a:custGeom>
              <a:avLst/>
              <a:gdLst/>
              <a:ahLst/>
              <a:cxnLst/>
              <a:rect l="l" t="t" r="r" b="b"/>
              <a:pathLst>
                <a:path w="4098" h="5487" extrusionOk="0">
                  <a:moveTo>
                    <a:pt x="3178" y="0"/>
                  </a:moveTo>
                  <a:cubicBezTo>
                    <a:pt x="3118" y="144"/>
                    <a:pt x="2987" y="276"/>
                    <a:pt x="2844" y="383"/>
                  </a:cubicBezTo>
                  <a:cubicBezTo>
                    <a:pt x="2533" y="616"/>
                    <a:pt x="2126" y="707"/>
                    <a:pt x="1722" y="707"/>
                  </a:cubicBezTo>
                  <a:cubicBezTo>
                    <a:pt x="1629" y="707"/>
                    <a:pt x="1537" y="702"/>
                    <a:pt x="1445" y="693"/>
                  </a:cubicBezTo>
                  <a:cubicBezTo>
                    <a:pt x="1028" y="646"/>
                    <a:pt x="609" y="502"/>
                    <a:pt x="191" y="419"/>
                  </a:cubicBezTo>
                  <a:cubicBezTo>
                    <a:pt x="120" y="419"/>
                    <a:pt x="60" y="395"/>
                    <a:pt x="0" y="383"/>
                  </a:cubicBezTo>
                  <a:lnTo>
                    <a:pt x="0" y="562"/>
                  </a:lnTo>
                  <a:cubicBezTo>
                    <a:pt x="144" y="622"/>
                    <a:pt x="287" y="693"/>
                    <a:pt x="394" y="741"/>
                  </a:cubicBezTo>
                  <a:cubicBezTo>
                    <a:pt x="657" y="861"/>
                    <a:pt x="920" y="992"/>
                    <a:pt x="1183" y="1112"/>
                  </a:cubicBezTo>
                  <a:cubicBezTo>
                    <a:pt x="1458" y="1231"/>
                    <a:pt x="1768" y="1338"/>
                    <a:pt x="2031" y="1482"/>
                  </a:cubicBezTo>
                  <a:cubicBezTo>
                    <a:pt x="2533" y="1781"/>
                    <a:pt x="2210" y="2223"/>
                    <a:pt x="1888" y="2461"/>
                  </a:cubicBezTo>
                  <a:cubicBezTo>
                    <a:pt x="1552" y="2711"/>
                    <a:pt x="1124" y="2814"/>
                    <a:pt x="697" y="2814"/>
                  </a:cubicBezTo>
                  <a:cubicBezTo>
                    <a:pt x="592" y="2814"/>
                    <a:pt x="486" y="2808"/>
                    <a:pt x="383" y="2796"/>
                  </a:cubicBezTo>
                  <a:cubicBezTo>
                    <a:pt x="251" y="2784"/>
                    <a:pt x="120" y="2761"/>
                    <a:pt x="0" y="2737"/>
                  </a:cubicBezTo>
                  <a:lnTo>
                    <a:pt x="0" y="2748"/>
                  </a:lnTo>
                  <a:cubicBezTo>
                    <a:pt x="168" y="2820"/>
                    <a:pt x="346" y="2904"/>
                    <a:pt x="526" y="2987"/>
                  </a:cubicBezTo>
                  <a:cubicBezTo>
                    <a:pt x="789" y="3095"/>
                    <a:pt x="1076" y="3178"/>
                    <a:pt x="1326" y="3322"/>
                  </a:cubicBezTo>
                  <a:cubicBezTo>
                    <a:pt x="1804" y="3584"/>
                    <a:pt x="1482" y="4027"/>
                    <a:pt x="1159" y="4277"/>
                  </a:cubicBezTo>
                  <a:cubicBezTo>
                    <a:pt x="824" y="4529"/>
                    <a:pt x="407" y="4636"/>
                    <a:pt x="0" y="4648"/>
                  </a:cubicBezTo>
                  <a:lnTo>
                    <a:pt x="0" y="5461"/>
                  </a:lnTo>
                  <a:cubicBezTo>
                    <a:pt x="191" y="5477"/>
                    <a:pt x="398" y="5486"/>
                    <a:pt x="620" y="5486"/>
                  </a:cubicBezTo>
                  <a:cubicBezTo>
                    <a:pt x="1050" y="5486"/>
                    <a:pt x="1539" y="5451"/>
                    <a:pt x="2091" y="5365"/>
                  </a:cubicBezTo>
                  <a:cubicBezTo>
                    <a:pt x="2987" y="5222"/>
                    <a:pt x="3572" y="4935"/>
                    <a:pt x="3930" y="4553"/>
                  </a:cubicBezTo>
                  <a:cubicBezTo>
                    <a:pt x="3763" y="4266"/>
                    <a:pt x="3644" y="3931"/>
                    <a:pt x="3596" y="3561"/>
                  </a:cubicBezTo>
                  <a:cubicBezTo>
                    <a:pt x="3489" y="2868"/>
                    <a:pt x="3680" y="2199"/>
                    <a:pt x="4098" y="1697"/>
                  </a:cubicBezTo>
                  <a:cubicBezTo>
                    <a:pt x="3835" y="1064"/>
                    <a:pt x="3476" y="454"/>
                    <a:pt x="3178" y="0"/>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1691;p51">
              <a:extLst>
                <a:ext uri="{FF2B5EF4-FFF2-40B4-BE49-F238E27FC236}">
                  <a16:creationId xmlns:a16="http://schemas.microsoft.com/office/drawing/2014/main" id="{825EF056-6A6F-43A9-82FC-1185014B4E02}"/>
                </a:ext>
              </a:extLst>
            </p:cNvPr>
            <p:cNvSpPr/>
            <p:nvPr/>
          </p:nvSpPr>
          <p:spPr>
            <a:xfrm>
              <a:off x="3046750" y="2380450"/>
              <a:ext cx="30500" cy="14050"/>
            </a:xfrm>
            <a:custGeom>
              <a:avLst/>
              <a:gdLst/>
              <a:ahLst/>
              <a:cxnLst/>
              <a:rect l="l" t="t" r="r" b="b"/>
              <a:pathLst>
                <a:path w="1220" h="562" extrusionOk="0">
                  <a:moveTo>
                    <a:pt x="1" y="0"/>
                  </a:moveTo>
                  <a:lnTo>
                    <a:pt x="25" y="24"/>
                  </a:lnTo>
                  <a:cubicBezTo>
                    <a:pt x="264" y="131"/>
                    <a:pt x="490" y="239"/>
                    <a:pt x="718" y="346"/>
                  </a:cubicBezTo>
                  <a:cubicBezTo>
                    <a:pt x="872" y="430"/>
                    <a:pt x="1052" y="490"/>
                    <a:pt x="1219" y="561"/>
                  </a:cubicBezTo>
                  <a:cubicBezTo>
                    <a:pt x="1159" y="490"/>
                    <a:pt x="1124" y="442"/>
                    <a:pt x="1124" y="442"/>
                  </a:cubicBezTo>
                  <a:cubicBezTo>
                    <a:pt x="729" y="215"/>
                    <a:pt x="359" y="72"/>
                    <a:pt x="1" y="0"/>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1692;p51">
              <a:extLst>
                <a:ext uri="{FF2B5EF4-FFF2-40B4-BE49-F238E27FC236}">
                  <a16:creationId xmlns:a16="http://schemas.microsoft.com/office/drawing/2014/main" id="{B4BD63D8-17B0-428A-A8C7-26E27FE51215}"/>
                </a:ext>
              </a:extLst>
            </p:cNvPr>
            <p:cNvSpPr/>
            <p:nvPr/>
          </p:nvSpPr>
          <p:spPr>
            <a:xfrm>
              <a:off x="2925500" y="2406050"/>
              <a:ext cx="51400" cy="54475"/>
            </a:xfrm>
            <a:custGeom>
              <a:avLst/>
              <a:gdLst/>
              <a:ahLst/>
              <a:cxnLst/>
              <a:rect l="l" t="t" r="r" b="b"/>
              <a:pathLst>
                <a:path w="2056" h="2179" extrusionOk="0">
                  <a:moveTo>
                    <a:pt x="1606" y="1"/>
                  </a:moveTo>
                  <a:cubicBezTo>
                    <a:pt x="1588" y="1"/>
                    <a:pt x="1571" y="2"/>
                    <a:pt x="1553" y="4"/>
                  </a:cubicBezTo>
                  <a:cubicBezTo>
                    <a:pt x="1291" y="15"/>
                    <a:pt x="1063" y="195"/>
                    <a:pt x="884" y="386"/>
                  </a:cubicBezTo>
                  <a:cubicBezTo>
                    <a:pt x="538" y="745"/>
                    <a:pt x="0" y="1521"/>
                    <a:pt x="466" y="2022"/>
                  </a:cubicBezTo>
                  <a:cubicBezTo>
                    <a:pt x="526" y="2083"/>
                    <a:pt x="598" y="2130"/>
                    <a:pt x="669" y="2178"/>
                  </a:cubicBezTo>
                  <a:cubicBezTo>
                    <a:pt x="776" y="2094"/>
                    <a:pt x="896" y="2046"/>
                    <a:pt x="1028" y="2022"/>
                  </a:cubicBezTo>
                  <a:cubicBezTo>
                    <a:pt x="1254" y="1449"/>
                    <a:pt x="1589" y="768"/>
                    <a:pt x="2055" y="183"/>
                  </a:cubicBezTo>
                  <a:cubicBezTo>
                    <a:pt x="1984" y="147"/>
                    <a:pt x="1912" y="99"/>
                    <a:pt x="1852" y="52"/>
                  </a:cubicBezTo>
                  <a:lnTo>
                    <a:pt x="1840" y="52"/>
                  </a:lnTo>
                  <a:cubicBezTo>
                    <a:pt x="1762" y="22"/>
                    <a:pt x="1684" y="1"/>
                    <a:pt x="1606" y="1"/>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1693;p51">
              <a:extLst>
                <a:ext uri="{FF2B5EF4-FFF2-40B4-BE49-F238E27FC236}">
                  <a16:creationId xmlns:a16="http://schemas.microsoft.com/office/drawing/2014/main" id="{B65E6586-8975-420C-BE09-504DC956CCCF}"/>
                </a:ext>
              </a:extLst>
            </p:cNvPr>
            <p:cNvSpPr/>
            <p:nvPr/>
          </p:nvSpPr>
          <p:spPr>
            <a:xfrm>
              <a:off x="2951175" y="2410600"/>
              <a:ext cx="34375" cy="49000"/>
            </a:xfrm>
            <a:custGeom>
              <a:avLst/>
              <a:gdLst/>
              <a:ahLst/>
              <a:cxnLst/>
              <a:rect l="l" t="t" r="r" b="b"/>
              <a:pathLst>
                <a:path w="1375" h="1960" extrusionOk="0">
                  <a:moveTo>
                    <a:pt x="1028" y="1"/>
                  </a:moveTo>
                  <a:cubicBezTo>
                    <a:pt x="562" y="586"/>
                    <a:pt x="227" y="1267"/>
                    <a:pt x="1" y="1840"/>
                  </a:cubicBezTo>
                  <a:lnTo>
                    <a:pt x="36" y="1840"/>
                  </a:lnTo>
                  <a:cubicBezTo>
                    <a:pt x="62" y="1837"/>
                    <a:pt x="86" y="1836"/>
                    <a:pt x="111" y="1836"/>
                  </a:cubicBezTo>
                  <a:cubicBezTo>
                    <a:pt x="177" y="1836"/>
                    <a:pt x="241" y="1847"/>
                    <a:pt x="311" y="1864"/>
                  </a:cubicBezTo>
                  <a:cubicBezTo>
                    <a:pt x="323" y="1877"/>
                    <a:pt x="335" y="1888"/>
                    <a:pt x="359" y="1888"/>
                  </a:cubicBezTo>
                  <a:cubicBezTo>
                    <a:pt x="418" y="1912"/>
                    <a:pt x="466" y="1924"/>
                    <a:pt x="514" y="1960"/>
                  </a:cubicBezTo>
                  <a:cubicBezTo>
                    <a:pt x="538" y="1853"/>
                    <a:pt x="550" y="1757"/>
                    <a:pt x="574" y="1638"/>
                  </a:cubicBezTo>
                  <a:cubicBezTo>
                    <a:pt x="634" y="1232"/>
                    <a:pt x="729" y="825"/>
                    <a:pt x="980" y="502"/>
                  </a:cubicBezTo>
                  <a:cubicBezTo>
                    <a:pt x="1087" y="359"/>
                    <a:pt x="1219" y="239"/>
                    <a:pt x="1374" y="144"/>
                  </a:cubicBezTo>
                  <a:cubicBezTo>
                    <a:pt x="1315" y="132"/>
                    <a:pt x="1267" y="109"/>
                    <a:pt x="1219" y="96"/>
                  </a:cubicBezTo>
                  <a:cubicBezTo>
                    <a:pt x="1148" y="61"/>
                    <a:pt x="1087" y="37"/>
                    <a:pt x="1028" y="1"/>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1694;p51">
              <a:extLst>
                <a:ext uri="{FF2B5EF4-FFF2-40B4-BE49-F238E27FC236}">
                  <a16:creationId xmlns:a16="http://schemas.microsoft.com/office/drawing/2014/main" id="{9B2C9B40-F04B-4D2E-913C-8A7BAEE89406}"/>
                </a:ext>
              </a:extLst>
            </p:cNvPr>
            <p:cNvSpPr/>
            <p:nvPr/>
          </p:nvSpPr>
          <p:spPr>
            <a:xfrm>
              <a:off x="2960150" y="2457800"/>
              <a:ext cx="3600" cy="1800"/>
            </a:xfrm>
            <a:custGeom>
              <a:avLst/>
              <a:gdLst/>
              <a:ahLst/>
              <a:cxnLst/>
              <a:rect l="l" t="t" r="r" b="b"/>
              <a:pathLst>
                <a:path w="144" h="72" extrusionOk="0">
                  <a:moveTo>
                    <a:pt x="0" y="0"/>
                  </a:moveTo>
                  <a:cubicBezTo>
                    <a:pt x="24" y="13"/>
                    <a:pt x="83" y="36"/>
                    <a:pt x="144" y="72"/>
                  </a:cubicBezTo>
                  <a:cubicBezTo>
                    <a:pt x="144" y="60"/>
                    <a:pt x="131" y="60"/>
                    <a:pt x="131" y="60"/>
                  </a:cubicBezTo>
                  <a:cubicBezTo>
                    <a:pt x="72" y="36"/>
                    <a:pt x="36" y="13"/>
                    <a:pt x="0" y="0"/>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1695;p51">
              <a:extLst>
                <a:ext uri="{FF2B5EF4-FFF2-40B4-BE49-F238E27FC236}">
                  <a16:creationId xmlns:a16="http://schemas.microsoft.com/office/drawing/2014/main" id="{5E22C10C-A336-445B-86E5-5E92412325E1}"/>
                </a:ext>
              </a:extLst>
            </p:cNvPr>
            <p:cNvSpPr/>
            <p:nvPr/>
          </p:nvSpPr>
          <p:spPr>
            <a:xfrm>
              <a:off x="2964025" y="2414175"/>
              <a:ext cx="45725" cy="65450"/>
            </a:xfrm>
            <a:custGeom>
              <a:avLst/>
              <a:gdLst/>
              <a:ahLst/>
              <a:cxnLst/>
              <a:rect l="l" t="t" r="r" b="b"/>
              <a:pathLst>
                <a:path w="1829" h="2618" extrusionOk="0">
                  <a:moveTo>
                    <a:pt x="860" y="1"/>
                  </a:moveTo>
                  <a:cubicBezTo>
                    <a:pt x="705" y="96"/>
                    <a:pt x="573" y="216"/>
                    <a:pt x="466" y="359"/>
                  </a:cubicBezTo>
                  <a:cubicBezTo>
                    <a:pt x="215" y="682"/>
                    <a:pt x="120" y="1089"/>
                    <a:pt x="60" y="1495"/>
                  </a:cubicBezTo>
                  <a:cubicBezTo>
                    <a:pt x="36" y="1614"/>
                    <a:pt x="24" y="1710"/>
                    <a:pt x="0" y="1817"/>
                  </a:cubicBezTo>
                  <a:cubicBezTo>
                    <a:pt x="36" y="1829"/>
                    <a:pt x="72" y="1853"/>
                    <a:pt x="120" y="1877"/>
                  </a:cubicBezTo>
                  <a:cubicBezTo>
                    <a:pt x="514" y="2056"/>
                    <a:pt x="1207" y="2366"/>
                    <a:pt x="1613" y="2534"/>
                  </a:cubicBezTo>
                  <a:lnTo>
                    <a:pt x="1792" y="2605"/>
                  </a:lnTo>
                  <a:cubicBezTo>
                    <a:pt x="1804" y="2618"/>
                    <a:pt x="1816" y="2618"/>
                    <a:pt x="1828" y="2618"/>
                  </a:cubicBezTo>
                  <a:lnTo>
                    <a:pt x="1828" y="443"/>
                  </a:lnTo>
                  <a:cubicBezTo>
                    <a:pt x="1566" y="324"/>
                    <a:pt x="1290" y="192"/>
                    <a:pt x="1040" y="73"/>
                  </a:cubicBezTo>
                  <a:lnTo>
                    <a:pt x="860" y="1"/>
                  </a:ln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1696;p51">
              <a:extLst>
                <a:ext uri="{FF2B5EF4-FFF2-40B4-BE49-F238E27FC236}">
                  <a16:creationId xmlns:a16="http://schemas.microsoft.com/office/drawing/2014/main" id="{FC2B8A52-E2D7-4789-926F-DA2AD66DD1B6}"/>
                </a:ext>
              </a:extLst>
            </p:cNvPr>
            <p:cNvSpPr/>
            <p:nvPr/>
          </p:nvSpPr>
          <p:spPr>
            <a:xfrm>
              <a:off x="3009725" y="2425250"/>
              <a:ext cx="63350" cy="56325"/>
            </a:xfrm>
            <a:custGeom>
              <a:avLst/>
              <a:gdLst/>
              <a:ahLst/>
              <a:cxnLst/>
              <a:rect l="l" t="t" r="r" b="b"/>
              <a:pathLst>
                <a:path w="2534" h="2253" extrusionOk="0">
                  <a:moveTo>
                    <a:pt x="0" y="0"/>
                  </a:moveTo>
                  <a:lnTo>
                    <a:pt x="0" y="2175"/>
                  </a:lnTo>
                  <a:cubicBezTo>
                    <a:pt x="120" y="2199"/>
                    <a:pt x="251" y="2222"/>
                    <a:pt x="383" y="2234"/>
                  </a:cubicBezTo>
                  <a:cubicBezTo>
                    <a:pt x="486" y="2246"/>
                    <a:pt x="592" y="2252"/>
                    <a:pt x="697" y="2252"/>
                  </a:cubicBezTo>
                  <a:cubicBezTo>
                    <a:pt x="1124" y="2252"/>
                    <a:pt x="1552" y="2149"/>
                    <a:pt x="1888" y="1899"/>
                  </a:cubicBezTo>
                  <a:cubicBezTo>
                    <a:pt x="2210" y="1661"/>
                    <a:pt x="2533" y="1219"/>
                    <a:pt x="2031" y="920"/>
                  </a:cubicBezTo>
                  <a:cubicBezTo>
                    <a:pt x="1768" y="776"/>
                    <a:pt x="1458" y="669"/>
                    <a:pt x="1183" y="550"/>
                  </a:cubicBezTo>
                  <a:cubicBezTo>
                    <a:pt x="920" y="430"/>
                    <a:pt x="657" y="299"/>
                    <a:pt x="394" y="179"/>
                  </a:cubicBezTo>
                  <a:cubicBezTo>
                    <a:pt x="287" y="131"/>
                    <a:pt x="144" y="60"/>
                    <a:pt x="0" y="0"/>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1697;p51">
              <a:extLst>
                <a:ext uri="{FF2B5EF4-FFF2-40B4-BE49-F238E27FC236}">
                  <a16:creationId xmlns:a16="http://schemas.microsoft.com/office/drawing/2014/main" id="{8D752E4D-771A-4058-ABA8-E69FBB5231DE}"/>
                </a:ext>
              </a:extLst>
            </p:cNvPr>
            <p:cNvSpPr/>
            <p:nvPr/>
          </p:nvSpPr>
          <p:spPr>
            <a:xfrm>
              <a:off x="3001900" y="2359875"/>
              <a:ext cx="1275" cy="575"/>
            </a:xfrm>
            <a:custGeom>
              <a:avLst/>
              <a:gdLst/>
              <a:ahLst/>
              <a:cxnLst/>
              <a:rect l="l" t="t" r="r" b="b"/>
              <a:pathLst>
                <a:path w="51" h="23" extrusionOk="0">
                  <a:moveTo>
                    <a:pt x="5" y="0"/>
                  </a:moveTo>
                  <a:cubicBezTo>
                    <a:pt x="0" y="0"/>
                    <a:pt x="12" y="9"/>
                    <a:pt x="38" y="23"/>
                  </a:cubicBezTo>
                  <a:lnTo>
                    <a:pt x="51" y="23"/>
                  </a:lnTo>
                  <a:cubicBezTo>
                    <a:pt x="23" y="7"/>
                    <a:pt x="8" y="0"/>
                    <a:pt x="5" y="0"/>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1698;p51">
              <a:extLst>
                <a:ext uri="{FF2B5EF4-FFF2-40B4-BE49-F238E27FC236}">
                  <a16:creationId xmlns:a16="http://schemas.microsoft.com/office/drawing/2014/main" id="{E3A88489-D982-4F0F-A5B2-07CBD4B4E2A5}"/>
                </a:ext>
              </a:extLst>
            </p:cNvPr>
            <p:cNvSpPr/>
            <p:nvPr/>
          </p:nvSpPr>
          <p:spPr>
            <a:xfrm>
              <a:off x="3006425" y="2361925"/>
              <a:ext cx="3325" cy="1825"/>
            </a:xfrm>
            <a:custGeom>
              <a:avLst/>
              <a:gdLst/>
              <a:ahLst/>
              <a:cxnLst/>
              <a:rect l="l" t="t" r="r" b="b"/>
              <a:pathLst>
                <a:path w="133" h="73" extrusionOk="0">
                  <a:moveTo>
                    <a:pt x="0" y="1"/>
                  </a:moveTo>
                  <a:lnTo>
                    <a:pt x="0" y="1"/>
                  </a:lnTo>
                  <a:cubicBezTo>
                    <a:pt x="21" y="14"/>
                    <a:pt x="44" y="27"/>
                    <a:pt x="70" y="38"/>
                  </a:cubicBezTo>
                  <a:lnTo>
                    <a:pt x="70" y="38"/>
                  </a:lnTo>
                  <a:cubicBezTo>
                    <a:pt x="48" y="26"/>
                    <a:pt x="26" y="13"/>
                    <a:pt x="0" y="1"/>
                  </a:cubicBezTo>
                  <a:close/>
                  <a:moveTo>
                    <a:pt x="70" y="38"/>
                  </a:moveTo>
                  <a:cubicBezTo>
                    <a:pt x="90" y="50"/>
                    <a:pt x="110" y="61"/>
                    <a:pt x="132" y="72"/>
                  </a:cubicBezTo>
                  <a:lnTo>
                    <a:pt x="132" y="60"/>
                  </a:lnTo>
                  <a:cubicBezTo>
                    <a:pt x="111" y="55"/>
                    <a:pt x="90" y="47"/>
                    <a:pt x="70" y="38"/>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1699;p51">
              <a:extLst>
                <a:ext uri="{FF2B5EF4-FFF2-40B4-BE49-F238E27FC236}">
                  <a16:creationId xmlns:a16="http://schemas.microsoft.com/office/drawing/2014/main" id="{5B847A87-02E2-4F52-9211-771852F29961}"/>
                </a:ext>
              </a:extLst>
            </p:cNvPr>
            <p:cNvSpPr/>
            <p:nvPr/>
          </p:nvSpPr>
          <p:spPr>
            <a:xfrm>
              <a:off x="2972975" y="2407625"/>
              <a:ext cx="3600" cy="2125"/>
            </a:xfrm>
            <a:custGeom>
              <a:avLst/>
              <a:gdLst/>
              <a:ahLst/>
              <a:cxnLst/>
              <a:rect l="l" t="t" r="r" b="b"/>
              <a:pathLst>
                <a:path w="144" h="85" extrusionOk="0">
                  <a:moveTo>
                    <a:pt x="0" y="0"/>
                  </a:moveTo>
                  <a:lnTo>
                    <a:pt x="0" y="13"/>
                  </a:lnTo>
                  <a:cubicBezTo>
                    <a:pt x="11" y="16"/>
                    <a:pt x="22" y="20"/>
                    <a:pt x="34" y="24"/>
                  </a:cubicBezTo>
                  <a:lnTo>
                    <a:pt x="34" y="24"/>
                  </a:lnTo>
                  <a:cubicBezTo>
                    <a:pt x="20" y="16"/>
                    <a:pt x="8" y="8"/>
                    <a:pt x="0" y="0"/>
                  </a:cubicBezTo>
                  <a:close/>
                  <a:moveTo>
                    <a:pt x="34" y="24"/>
                  </a:moveTo>
                  <a:cubicBezTo>
                    <a:pt x="63" y="41"/>
                    <a:pt x="104" y="60"/>
                    <a:pt x="144" y="84"/>
                  </a:cubicBezTo>
                  <a:cubicBezTo>
                    <a:pt x="144" y="72"/>
                    <a:pt x="144" y="72"/>
                    <a:pt x="132" y="72"/>
                  </a:cubicBezTo>
                  <a:cubicBezTo>
                    <a:pt x="90" y="47"/>
                    <a:pt x="61" y="34"/>
                    <a:pt x="34" y="24"/>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1700;p51">
              <a:extLst>
                <a:ext uri="{FF2B5EF4-FFF2-40B4-BE49-F238E27FC236}">
                  <a16:creationId xmlns:a16="http://schemas.microsoft.com/office/drawing/2014/main" id="{DED6CB93-0808-4895-9E58-2C1112C33747}"/>
                </a:ext>
              </a:extLst>
            </p:cNvPr>
            <p:cNvSpPr/>
            <p:nvPr/>
          </p:nvSpPr>
          <p:spPr>
            <a:xfrm>
              <a:off x="2959225" y="2358625"/>
              <a:ext cx="50525" cy="51125"/>
            </a:xfrm>
            <a:custGeom>
              <a:avLst/>
              <a:gdLst/>
              <a:ahLst/>
              <a:cxnLst/>
              <a:rect l="l" t="t" r="r" b="b"/>
              <a:pathLst>
                <a:path w="2021" h="2045" extrusionOk="0">
                  <a:moveTo>
                    <a:pt x="1434" y="1"/>
                  </a:moveTo>
                  <a:cubicBezTo>
                    <a:pt x="1184" y="13"/>
                    <a:pt x="981" y="181"/>
                    <a:pt x="813" y="359"/>
                  </a:cubicBezTo>
                  <a:cubicBezTo>
                    <a:pt x="491" y="706"/>
                    <a:pt x="1" y="1411"/>
                    <a:pt x="431" y="1877"/>
                  </a:cubicBezTo>
                  <a:lnTo>
                    <a:pt x="503" y="1949"/>
                  </a:lnTo>
                  <a:cubicBezTo>
                    <a:pt x="508" y="1949"/>
                    <a:pt x="513" y="1951"/>
                    <a:pt x="519" y="1953"/>
                  </a:cubicBezTo>
                  <a:lnTo>
                    <a:pt x="519" y="1953"/>
                  </a:lnTo>
                  <a:cubicBezTo>
                    <a:pt x="526" y="1958"/>
                    <a:pt x="537" y="1964"/>
                    <a:pt x="550" y="1973"/>
                  </a:cubicBezTo>
                  <a:lnTo>
                    <a:pt x="730" y="2044"/>
                  </a:lnTo>
                  <a:cubicBezTo>
                    <a:pt x="1089" y="1602"/>
                    <a:pt x="1506" y="1232"/>
                    <a:pt x="2020" y="1004"/>
                  </a:cubicBezTo>
                  <a:lnTo>
                    <a:pt x="2020" y="204"/>
                  </a:lnTo>
                  <a:cubicBezTo>
                    <a:pt x="1973" y="181"/>
                    <a:pt x="1936" y="157"/>
                    <a:pt x="1888" y="133"/>
                  </a:cubicBezTo>
                  <a:cubicBezTo>
                    <a:pt x="1829" y="109"/>
                    <a:pt x="1781" y="85"/>
                    <a:pt x="1745" y="73"/>
                  </a:cubicBezTo>
                  <a:cubicBezTo>
                    <a:pt x="1734" y="61"/>
                    <a:pt x="1721" y="49"/>
                    <a:pt x="1697" y="49"/>
                  </a:cubicBezTo>
                  <a:cubicBezTo>
                    <a:pt x="1614" y="13"/>
                    <a:pt x="1530" y="1"/>
                    <a:pt x="1434" y="1"/>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1701;p51">
              <a:extLst>
                <a:ext uri="{FF2B5EF4-FFF2-40B4-BE49-F238E27FC236}">
                  <a16:creationId xmlns:a16="http://schemas.microsoft.com/office/drawing/2014/main" id="{08FC2B96-4694-4DF0-9140-FB93D457B224}"/>
                </a:ext>
              </a:extLst>
            </p:cNvPr>
            <p:cNvSpPr/>
            <p:nvPr/>
          </p:nvSpPr>
          <p:spPr>
            <a:xfrm>
              <a:off x="3003150" y="2360425"/>
              <a:ext cx="6600" cy="3000"/>
            </a:xfrm>
            <a:custGeom>
              <a:avLst/>
              <a:gdLst/>
              <a:ahLst/>
              <a:cxnLst/>
              <a:rect l="l" t="t" r="r" b="b"/>
              <a:pathLst>
                <a:path w="264" h="120" extrusionOk="0">
                  <a:moveTo>
                    <a:pt x="1" y="1"/>
                  </a:moveTo>
                  <a:cubicBezTo>
                    <a:pt x="24" y="13"/>
                    <a:pt x="60" y="24"/>
                    <a:pt x="120" y="61"/>
                  </a:cubicBezTo>
                  <a:lnTo>
                    <a:pt x="131" y="61"/>
                  </a:lnTo>
                  <a:cubicBezTo>
                    <a:pt x="168" y="85"/>
                    <a:pt x="216" y="109"/>
                    <a:pt x="263" y="120"/>
                  </a:cubicBezTo>
                  <a:cubicBezTo>
                    <a:pt x="179" y="72"/>
                    <a:pt x="84" y="37"/>
                    <a:pt x="1" y="1"/>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1702;p51">
              <a:extLst>
                <a:ext uri="{FF2B5EF4-FFF2-40B4-BE49-F238E27FC236}">
                  <a16:creationId xmlns:a16="http://schemas.microsoft.com/office/drawing/2014/main" id="{9223E220-71C6-4974-B0F6-E165AE9A87E1}"/>
                </a:ext>
              </a:extLst>
            </p:cNvPr>
            <p:cNvSpPr/>
            <p:nvPr/>
          </p:nvSpPr>
          <p:spPr>
            <a:xfrm>
              <a:off x="3009725" y="2363400"/>
              <a:ext cx="1200" cy="950"/>
            </a:xfrm>
            <a:custGeom>
              <a:avLst/>
              <a:gdLst/>
              <a:ahLst/>
              <a:cxnLst/>
              <a:rect l="l" t="t" r="r" b="b"/>
              <a:pathLst>
                <a:path w="48" h="38" extrusionOk="0">
                  <a:moveTo>
                    <a:pt x="0" y="1"/>
                  </a:moveTo>
                  <a:lnTo>
                    <a:pt x="0" y="13"/>
                  </a:lnTo>
                  <a:cubicBezTo>
                    <a:pt x="12" y="13"/>
                    <a:pt x="35" y="25"/>
                    <a:pt x="48" y="37"/>
                  </a:cubicBezTo>
                  <a:lnTo>
                    <a:pt x="48" y="37"/>
                  </a:lnTo>
                  <a:cubicBezTo>
                    <a:pt x="35" y="25"/>
                    <a:pt x="12" y="13"/>
                    <a:pt x="0" y="1"/>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1703;p51">
              <a:extLst>
                <a:ext uri="{FF2B5EF4-FFF2-40B4-BE49-F238E27FC236}">
                  <a16:creationId xmlns:a16="http://schemas.microsoft.com/office/drawing/2014/main" id="{5DAB3F1B-DEDA-4E7D-A09E-74A157729628}"/>
                </a:ext>
              </a:extLst>
            </p:cNvPr>
            <p:cNvSpPr/>
            <p:nvPr/>
          </p:nvSpPr>
          <p:spPr>
            <a:xfrm>
              <a:off x="3009725" y="2363400"/>
              <a:ext cx="35550" cy="20350"/>
            </a:xfrm>
            <a:custGeom>
              <a:avLst/>
              <a:gdLst/>
              <a:ahLst/>
              <a:cxnLst/>
              <a:rect l="l" t="t" r="r" b="b"/>
              <a:pathLst>
                <a:path w="1422" h="814" extrusionOk="0">
                  <a:moveTo>
                    <a:pt x="0" y="1"/>
                  </a:moveTo>
                  <a:cubicBezTo>
                    <a:pt x="12" y="13"/>
                    <a:pt x="35" y="25"/>
                    <a:pt x="48" y="37"/>
                  </a:cubicBezTo>
                  <a:lnTo>
                    <a:pt x="48" y="37"/>
                  </a:lnTo>
                  <a:cubicBezTo>
                    <a:pt x="35" y="25"/>
                    <a:pt x="12" y="13"/>
                    <a:pt x="0" y="13"/>
                  </a:cubicBezTo>
                  <a:lnTo>
                    <a:pt x="0" y="813"/>
                  </a:lnTo>
                  <a:cubicBezTo>
                    <a:pt x="285" y="692"/>
                    <a:pt x="592" y="625"/>
                    <a:pt x="928" y="625"/>
                  </a:cubicBezTo>
                  <a:cubicBezTo>
                    <a:pt x="1086" y="625"/>
                    <a:pt x="1250" y="640"/>
                    <a:pt x="1422" y="670"/>
                  </a:cubicBezTo>
                  <a:cubicBezTo>
                    <a:pt x="1015" y="491"/>
                    <a:pt x="370" y="192"/>
                    <a:pt x="0" y="1"/>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1704;p51">
              <a:extLst>
                <a:ext uri="{FF2B5EF4-FFF2-40B4-BE49-F238E27FC236}">
                  <a16:creationId xmlns:a16="http://schemas.microsoft.com/office/drawing/2014/main" id="{38E4F19B-D426-45C7-95C7-2097BD59788B}"/>
                </a:ext>
              </a:extLst>
            </p:cNvPr>
            <p:cNvSpPr/>
            <p:nvPr/>
          </p:nvSpPr>
          <p:spPr>
            <a:xfrm>
              <a:off x="3009725" y="2363400"/>
              <a:ext cx="25" cy="25"/>
            </a:xfrm>
            <a:custGeom>
              <a:avLst/>
              <a:gdLst/>
              <a:ahLst/>
              <a:cxnLst/>
              <a:rect l="l" t="t" r="r" b="b"/>
              <a:pathLst>
                <a:path w="1" h="1" extrusionOk="0">
                  <a:moveTo>
                    <a:pt x="0" y="1"/>
                  </a:moveTo>
                  <a:lnTo>
                    <a:pt x="0" y="1"/>
                  </a:ln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1705;p51">
              <a:extLst>
                <a:ext uri="{FF2B5EF4-FFF2-40B4-BE49-F238E27FC236}">
                  <a16:creationId xmlns:a16="http://schemas.microsoft.com/office/drawing/2014/main" id="{C88A4867-98AF-49A8-B4F3-EF4838EDDA1A}"/>
                </a:ext>
              </a:extLst>
            </p:cNvPr>
            <p:cNvSpPr/>
            <p:nvPr/>
          </p:nvSpPr>
          <p:spPr>
            <a:xfrm>
              <a:off x="3077225" y="2394475"/>
              <a:ext cx="14050" cy="16750"/>
            </a:xfrm>
            <a:custGeom>
              <a:avLst/>
              <a:gdLst/>
              <a:ahLst/>
              <a:cxnLst/>
              <a:rect l="l" t="t" r="r" b="b"/>
              <a:pathLst>
                <a:path w="562" h="670" extrusionOk="0">
                  <a:moveTo>
                    <a:pt x="0" y="0"/>
                  </a:moveTo>
                  <a:cubicBezTo>
                    <a:pt x="96" y="132"/>
                    <a:pt x="275" y="371"/>
                    <a:pt x="478" y="669"/>
                  </a:cubicBezTo>
                  <a:cubicBezTo>
                    <a:pt x="561" y="491"/>
                    <a:pt x="550" y="300"/>
                    <a:pt x="275" y="144"/>
                  </a:cubicBezTo>
                  <a:cubicBezTo>
                    <a:pt x="191" y="85"/>
                    <a:pt x="96" y="48"/>
                    <a:pt x="0" y="0"/>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1706;p51">
              <a:extLst>
                <a:ext uri="{FF2B5EF4-FFF2-40B4-BE49-F238E27FC236}">
                  <a16:creationId xmlns:a16="http://schemas.microsoft.com/office/drawing/2014/main" id="{490B8CA8-8093-442F-BF39-B2ABEE371646}"/>
                </a:ext>
              </a:extLst>
            </p:cNvPr>
            <p:cNvSpPr/>
            <p:nvPr/>
          </p:nvSpPr>
          <p:spPr>
            <a:xfrm>
              <a:off x="2977475" y="2383725"/>
              <a:ext cx="32275" cy="30200"/>
            </a:xfrm>
            <a:custGeom>
              <a:avLst/>
              <a:gdLst/>
              <a:ahLst/>
              <a:cxnLst/>
              <a:rect l="l" t="t" r="r" b="b"/>
              <a:pathLst>
                <a:path w="1291" h="1208" extrusionOk="0">
                  <a:moveTo>
                    <a:pt x="1290" y="0"/>
                  </a:moveTo>
                  <a:cubicBezTo>
                    <a:pt x="776" y="228"/>
                    <a:pt x="359" y="598"/>
                    <a:pt x="0" y="1040"/>
                  </a:cubicBezTo>
                  <a:cubicBezTo>
                    <a:pt x="35" y="1064"/>
                    <a:pt x="72" y="1076"/>
                    <a:pt x="107" y="1099"/>
                  </a:cubicBezTo>
                  <a:cubicBezTo>
                    <a:pt x="167" y="1136"/>
                    <a:pt x="251" y="1171"/>
                    <a:pt x="335" y="1207"/>
                  </a:cubicBezTo>
                  <a:cubicBezTo>
                    <a:pt x="609" y="1028"/>
                    <a:pt x="943" y="921"/>
                    <a:pt x="1278" y="849"/>
                  </a:cubicBezTo>
                  <a:lnTo>
                    <a:pt x="1290" y="837"/>
                  </a:lnTo>
                  <a:lnTo>
                    <a:pt x="1290" y="0"/>
                  </a:ln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1707;p51">
              <a:extLst>
                <a:ext uri="{FF2B5EF4-FFF2-40B4-BE49-F238E27FC236}">
                  <a16:creationId xmlns:a16="http://schemas.microsoft.com/office/drawing/2014/main" id="{D21CEF60-1ABA-4E51-AED9-95652CCD821B}"/>
                </a:ext>
              </a:extLst>
            </p:cNvPr>
            <p:cNvSpPr/>
            <p:nvPr/>
          </p:nvSpPr>
          <p:spPr>
            <a:xfrm>
              <a:off x="3009725" y="2379000"/>
              <a:ext cx="48100" cy="25650"/>
            </a:xfrm>
            <a:custGeom>
              <a:avLst/>
              <a:gdLst/>
              <a:ahLst/>
              <a:cxnLst/>
              <a:rect l="l" t="t" r="r" b="b"/>
              <a:pathLst>
                <a:path w="1924" h="1026" extrusionOk="0">
                  <a:moveTo>
                    <a:pt x="928" y="1"/>
                  </a:moveTo>
                  <a:cubicBezTo>
                    <a:pt x="592" y="1"/>
                    <a:pt x="285" y="68"/>
                    <a:pt x="0" y="189"/>
                  </a:cubicBezTo>
                  <a:lnTo>
                    <a:pt x="0" y="1026"/>
                  </a:lnTo>
                  <a:cubicBezTo>
                    <a:pt x="609" y="895"/>
                    <a:pt x="1314" y="871"/>
                    <a:pt x="1923" y="632"/>
                  </a:cubicBezTo>
                  <a:lnTo>
                    <a:pt x="1506" y="82"/>
                  </a:lnTo>
                  <a:cubicBezTo>
                    <a:pt x="1493" y="82"/>
                    <a:pt x="1482" y="70"/>
                    <a:pt x="1469" y="70"/>
                  </a:cubicBezTo>
                  <a:cubicBezTo>
                    <a:pt x="1458" y="58"/>
                    <a:pt x="1434" y="58"/>
                    <a:pt x="1422" y="46"/>
                  </a:cubicBezTo>
                  <a:cubicBezTo>
                    <a:pt x="1250" y="16"/>
                    <a:pt x="1086" y="1"/>
                    <a:pt x="928" y="1"/>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1708;p51">
              <a:extLst>
                <a:ext uri="{FF2B5EF4-FFF2-40B4-BE49-F238E27FC236}">
                  <a16:creationId xmlns:a16="http://schemas.microsoft.com/office/drawing/2014/main" id="{1E5793F0-54F4-4DE5-8D34-07C491ACF193}"/>
                </a:ext>
              </a:extLst>
            </p:cNvPr>
            <p:cNvSpPr/>
            <p:nvPr/>
          </p:nvSpPr>
          <p:spPr>
            <a:xfrm>
              <a:off x="2985825" y="2404625"/>
              <a:ext cx="23925" cy="16150"/>
            </a:xfrm>
            <a:custGeom>
              <a:avLst/>
              <a:gdLst/>
              <a:ahLst/>
              <a:cxnLst/>
              <a:rect l="l" t="t" r="r" b="b"/>
              <a:pathLst>
                <a:path w="957" h="646" extrusionOk="0">
                  <a:moveTo>
                    <a:pt x="956" y="1"/>
                  </a:moveTo>
                  <a:lnTo>
                    <a:pt x="944" y="13"/>
                  </a:lnTo>
                  <a:cubicBezTo>
                    <a:pt x="609" y="85"/>
                    <a:pt x="275" y="192"/>
                    <a:pt x="1" y="371"/>
                  </a:cubicBezTo>
                  <a:cubicBezTo>
                    <a:pt x="48" y="395"/>
                    <a:pt x="108" y="431"/>
                    <a:pt x="168" y="455"/>
                  </a:cubicBezTo>
                  <a:cubicBezTo>
                    <a:pt x="418" y="539"/>
                    <a:pt x="681" y="598"/>
                    <a:pt x="956" y="646"/>
                  </a:cubicBezTo>
                  <a:lnTo>
                    <a:pt x="956" y="1"/>
                  </a:ln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1709;p51">
              <a:extLst>
                <a:ext uri="{FF2B5EF4-FFF2-40B4-BE49-F238E27FC236}">
                  <a16:creationId xmlns:a16="http://schemas.microsoft.com/office/drawing/2014/main" id="{0B23D4CB-983D-4034-96E4-5489591C1BF2}"/>
                </a:ext>
              </a:extLst>
            </p:cNvPr>
            <p:cNvSpPr/>
            <p:nvPr/>
          </p:nvSpPr>
          <p:spPr>
            <a:xfrm>
              <a:off x="3009725" y="2381050"/>
              <a:ext cx="79475" cy="47825"/>
            </a:xfrm>
            <a:custGeom>
              <a:avLst/>
              <a:gdLst/>
              <a:ahLst/>
              <a:cxnLst/>
              <a:rect l="l" t="t" r="r" b="b"/>
              <a:pathLst>
                <a:path w="3179" h="1913" extrusionOk="0">
                  <a:moveTo>
                    <a:pt x="1506" y="0"/>
                  </a:moveTo>
                  <a:lnTo>
                    <a:pt x="1923" y="550"/>
                  </a:lnTo>
                  <a:cubicBezTo>
                    <a:pt x="1314" y="789"/>
                    <a:pt x="609" y="813"/>
                    <a:pt x="0" y="944"/>
                  </a:cubicBezTo>
                  <a:lnTo>
                    <a:pt x="0" y="1589"/>
                  </a:lnTo>
                  <a:cubicBezTo>
                    <a:pt x="60" y="1601"/>
                    <a:pt x="120" y="1625"/>
                    <a:pt x="191" y="1625"/>
                  </a:cubicBezTo>
                  <a:cubicBezTo>
                    <a:pt x="609" y="1708"/>
                    <a:pt x="1028" y="1852"/>
                    <a:pt x="1445" y="1899"/>
                  </a:cubicBezTo>
                  <a:cubicBezTo>
                    <a:pt x="1537" y="1908"/>
                    <a:pt x="1629" y="1913"/>
                    <a:pt x="1722" y="1913"/>
                  </a:cubicBezTo>
                  <a:cubicBezTo>
                    <a:pt x="2126" y="1913"/>
                    <a:pt x="2533" y="1822"/>
                    <a:pt x="2844" y="1589"/>
                  </a:cubicBezTo>
                  <a:cubicBezTo>
                    <a:pt x="2987" y="1482"/>
                    <a:pt x="3118" y="1350"/>
                    <a:pt x="3178" y="1206"/>
                  </a:cubicBezTo>
                  <a:cubicBezTo>
                    <a:pt x="2975" y="908"/>
                    <a:pt x="2796" y="669"/>
                    <a:pt x="2700" y="537"/>
                  </a:cubicBezTo>
                  <a:cubicBezTo>
                    <a:pt x="2533" y="466"/>
                    <a:pt x="2353" y="406"/>
                    <a:pt x="2199" y="322"/>
                  </a:cubicBezTo>
                  <a:cubicBezTo>
                    <a:pt x="1971" y="215"/>
                    <a:pt x="1745" y="107"/>
                    <a:pt x="1506" y="0"/>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1710;p51">
              <a:extLst>
                <a:ext uri="{FF2B5EF4-FFF2-40B4-BE49-F238E27FC236}">
                  <a16:creationId xmlns:a16="http://schemas.microsoft.com/office/drawing/2014/main" id="{CAD63C41-2160-4815-9834-09F84367ED96}"/>
                </a:ext>
              </a:extLst>
            </p:cNvPr>
            <p:cNvSpPr/>
            <p:nvPr/>
          </p:nvSpPr>
          <p:spPr>
            <a:xfrm>
              <a:off x="2972975" y="2407925"/>
              <a:ext cx="4525" cy="2100"/>
            </a:xfrm>
            <a:custGeom>
              <a:avLst/>
              <a:gdLst/>
              <a:ahLst/>
              <a:cxnLst/>
              <a:rect l="l" t="t" r="r" b="b"/>
              <a:pathLst>
                <a:path w="181" h="84" extrusionOk="0">
                  <a:moveTo>
                    <a:pt x="0" y="1"/>
                  </a:moveTo>
                  <a:lnTo>
                    <a:pt x="88" y="35"/>
                  </a:lnTo>
                  <a:lnTo>
                    <a:pt x="88" y="35"/>
                  </a:lnTo>
                  <a:cubicBezTo>
                    <a:pt x="53" y="18"/>
                    <a:pt x="27" y="9"/>
                    <a:pt x="0" y="1"/>
                  </a:cubicBezTo>
                  <a:close/>
                  <a:moveTo>
                    <a:pt x="88" y="35"/>
                  </a:moveTo>
                  <a:cubicBezTo>
                    <a:pt x="101" y="42"/>
                    <a:pt x="116" y="50"/>
                    <a:pt x="132" y="60"/>
                  </a:cubicBezTo>
                  <a:cubicBezTo>
                    <a:pt x="144" y="60"/>
                    <a:pt x="144" y="60"/>
                    <a:pt x="144" y="72"/>
                  </a:cubicBezTo>
                  <a:cubicBezTo>
                    <a:pt x="156" y="72"/>
                    <a:pt x="168" y="72"/>
                    <a:pt x="180" y="84"/>
                  </a:cubicBezTo>
                  <a:lnTo>
                    <a:pt x="180" y="72"/>
                  </a:lnTo>
                  <a:lnTo>
                    <a:pt x="88" y="35"/>
                  </a:ln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1711;p51">
              <a:extLst>
                <a:ext uri="{FF2B5EF4-FFF2-40B4-BE49-F238E27FC236}">
                  <a16:creationId xmlns:a16="http://schemas.microsoft.com/office/drawing/2014/main" id="{8D4BBC0B-5A59-4793-BCBC-0F7A3BEE9631}"/>
                </a:ext>
              </a:extLst>
            </p:cNvPr>
            <p:cNvSpPr/>
            <p:nvPr/>
          </p:nvSpPr>
          <p:spPr>
            <a:xfrm>
              <a:off x="2971775" y="2407325"/>
              <a:ext cx="5725" cy="3300"/>
            </a:xfrm>
            <a:custGeom>
              <a:avLst/>
              <a:gdLst/>
              <a:ahLst/>
              <a:cxnLst/>
              <a:rect l="l" t="t" r="r" b="b"/>
              <a:pathLst>
                <a:path w="229" h="132" extrusionOk="0">
                  <a:moveTo>
                    <a:pt x="1" y="1"/>
                  </a:moveTo>
                  <a:cubicBezTo>
                    <a:pt x="61" y="48"/>
                    <a:pt x="133" y="96"/>
                    <a:pt x="204" y="132"/>
                  </a:cubicBezTo>
                  <a:cubicBezTo>
                    <a:pt x="204" y="120"/>
                    <a:pt x="216" y="108"/>
                    <a:pt x="228" y="108"/>
                  </a:cubicBezTo>
                  <a:cubicBezTo>
                    <a:pt x="216" y="96"/>
                    <a:pt x="204" y="96"/>
                    <a:pt x="192" y="96"/>
                  </a:cubicBezTo>
                  <a:cubicBezTo>
                    <a:pt x="133" y="60"/>
                    <a:pt x="72" y="36"/>
                    <a:pt x="48" y="12"/>
                  </a:cubicBezTo>
                  <a:cubicBezTo>
                    <a:pt x="25" y="12"/>
                    <a:pt x="13" y="1"/>
                    <a:pt x="1" y="1"/>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1712;p51">
              <a:extLst>
                <a:ext uri="{FF2B5EF4-FFF2-40B4-BE49-F238E27FC236}">
                  <a16:creationId xmlns:a16="http://schemas.microsoft.com/office/drawing/2014/main" id="{C2F7B762-8AEC-4A32-BF57-8BD18482D2A3}"/>
                </a:ext>
              </a:extLst>
            </p:cNvPr>
            <p:cNvSpPr/>
            <p:nvPr/>
          </p:nvSpPr>
          <p:spPr>
            <a:xfrm>
              <a:off x="2976550" y="2409725"/>
              <a:ext cx="950" cy="300"/>
            </a:xfrm>
            <a:custGeom>
              <a:avLst/>
              <a:gdLst/>
              <a:ahLst/>
              <a:cxnLst/>
              <a:rect l="l" t="t" r="r" b="b"/>
              <a:pathLst>
                <a:path w="38" h="12" extrusionOk="0">
                  <a:moveTo>
                    <a:pt x="1" y="0"/>
                  </a:moveTo>
                  <a:cubicBezTo>
                    <a:pt x="13" y="0"/>
                    <a:pt x="25" y="0"/>
                    <a:pt x="37" y="12"/>
                  </a:cubicBezTo>
                  <a:lnTo>
                    <a:pt x="37" y="12"/>
                  </a:lnTo>
                  <a:cubicBezTo>
                    <a:pt x="25" y="0"/>
                    <a:pt x="13" y="0"/>
                    <a:pt x="1" y="0"/>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1713;p51">
              <a:extLst>
                <a:ext uri="{FF2B5EF4-FFF2-40B4-BE49-F238E27FC236}">
                  <a16:creationId xmlns:a16="http://schemas.microsoft.com/office/drawing/2014/main" id="{00BFD0D6-A682-4FBD-BD55-2663D5A0FD50}"/>
                </a:ext>
              </a:extLst>
            </p:cNvPr>
            <p:cNvSpPr/>
            <p:nvPr/>
          </p:nvSpPr>
          <p:spPr>
            <a:xfrm>
              <a:off x="2971800" y="2407200"/>
              <a:ext cx="1200" cy="750"/>
            </a:xfrm>
            <a:custGeom>
              <a:avLst/>
              <a:gdLst/>
              <a:ahLst/>
              <a:cxnLst/>
              <a:rect l="l" t="t" r="r" b="b"/>
              <a:pathLst>
                <a:path w="48" h="30" extrusionOk="0">
                  <a:moveTo>
                    <a:pt x="3" y="0"/>
                  </a:moveTo>
                  <a:cubicBezTo>
                    <a:pt x="0" y="0"/>
                    <a:pt x="15" y="9"/>
                    <a:pt x="47" y="30"/>
                  </a:cubicBezTo>
                  <a:lnTo>
                    <a:pt x="47" y="17"/>
                  </a:lnTo>
                  <a:cubicBezTo>
                    <a:pt x="21" y="6"/>
                    <a:pt x="6" y="0"/>
                    <a:pt x="3" y="0"/>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1714;p51">
              <a:extLst>
                <a:ext uri="{FF2B5EF4-FFF2-40B4-BE49-F238E27FC236}">
                  <a16:creationId xmlns:a16="http://schemas.microsoft.com/office/drawing/2014/main" id="{0665CC29-3D68-49BB-8D2F-AD3BB650184D}"/>
                </a:ext>
              </a:extLst>
            </p:cNvPr>
            <p:cNvSpPr/>
            <p:nvPr/>
          </p:nvSpPr>
          <p:spPr>
            <a:xfrm>
              <a:off x="2977475" y="2410000"/>
              <a:ext cx="3875" cy="2125"/>
            </a:xfrm>
            <a:custGeom>
              <a:avLst/>
              <a:gdLst/>
              <a:ahLst/>
              <a:cxnLst/>
              <a:rect l="l" t="t" r="r" b="b"/>
              <a:pathLst>
                <a:path w="155" h="85" extrusionOk="0">
                  <a:moveTo>
                    <a:pt x="0" y="1"/>
                  </a:moveTo>
                  <a:lnTo>
                    <a:pt x="0" y="1"/>
                  </a:lnTo>
                  <a:cubicBezTo>
                    <a:pt x="2" y="2"/>
                    <a:pt x="5" y="3"/>
                    <a:pt x="8" y="4"/>
                  </a:cubicBezTo>
                  <a:lnTo>
                    <a:pt x="8" y="4"/>
                  </a:lnTo>
                  <a:cubicBezTo>
                    <a:pt x="5" y="3"/>
                    <a:pt x="3" y="2"/>
                    <a:pt x="0" y="1"/>
                  </a:cubicBezTo>
                  <a:close/>
                  <a:moveTo>
                    <a:pt x="8" y="4"/>
                  </a:moveTo>
                  <a:lnTo>
                    <a:pt x="8" y="4"/>
                  </a:lnTo>
                  <a:cubicBezTo>
                    <a:pt x="54" y="27"/>
                    <a:pt x="110" y="50"/>
                    <a:pt x="155" y="85"/>
                  </a:cubicBezTo>
                  <a:cubicBezTo>
                    <a:pt x="143" y="72"/>
                    <a:pt x="120" y="61"/>
                    <a:pt x="107" y="48"/>
                  </a:cubicBezTo>
                  <a:cubicBezTo>
                    <a:pt x="64" y="27"/>
                    <a:pt x="31" y="15"/>
                    <a:pt x="8" y="4"/>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1715;p51">
              <a:extLst>
                <a:ext uri="{FF2B5EF4-FFF2-40B4-BE49-F238E27FC236}">
                  <a16:creationId xmlns:a16="http://schemas.microsoft.com/office/drawing/2014/main" id="{C06CA0E8-EFBE-43F9-8240-C3714740DE04}"/>
                </a:ext>
              </a:extLst>
            </p:cNvPr>
            <p:cNvSpPr/>
            <p:nvPr/>
          </p:nvSpPr>
          <p:spPr>
            <a:xfrm>
              <a:off x="2976875" y="2410000"/>
              <a:ext cx="8975" cy="4200"/>
            </a:xfrm>
            <a:custGeom>
              <a:avLst/>
              <a:gdLst/>
              <a:ahLst/>
              <a:cxnLst/>
              <a:rect l="l" t="t" r="r" b="b"/>
              <a:pathLst>
                <a:path w="359" h="168" extrusionOk="0">
                  <a:moveTo>
                    <a:pt x="24" y="1"/>
                  </a:moveTo>
                  <a:cubicBezTo>
                    <a:pt x="12" y="1"/>
                    <a:pt x="0" y="13"/>
                    <a:pt x="0" y="25"/>
                  </a:cubicBezTo>
                  <a:cubicBezTo>
                    <a:pt x="59" y="61"/>
                    <a:pt x="120" y="85"/>
                    <a:pt x="191" y="120"/>
                  </a:cubicBezTo>
                  <a:cubicBezTo>
                    <a:pt x="239" y="133"/>
                    <a:pt x="287" y="156"/>
                    <a:pt x="346" y="168"/>
                  </a:cubicBezTo>
                  <a:lnTo>
                    <a:pt x="359" y="156"/>
                  </a:lnTo>
                  <a:cubicBezTo>
                    <a:pt x="275" y="120"/>
                    <a:pt x="191" y="85"/>
                    <a:pt x="131" y="48"/>
                  </a:cubicBezTo>
                  <a:lnTo>
                    <a:pt x="131" y="48"/>
                  </a:lnTo>
                  <a:cubicBezTo>
                    <a:pt x="144" y="61"/>
                    <a:pt x="167" y="72"/>
                    <a:pt x="179" y="85"/>
                  </a:cubicBezTo>
                  <a:cubicBezTo>
                    <a:pt x="131" y="48"/>
                    <a:pt x="72" y="25"/>
                    <a:pt x="24" y="1"/>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1716;p51">
              <a:extLst>
                <a:ext uri="{FF2B5EF4-FFF2-40B4-BE49-F238E27FC236}">
                  <a16:creationId xmlns:a16="http://schemas.microsoft.com/office/drawing/2014/main" id="{E36CB783-CF0C-467F-B9B7-E81A69CB18D9}"/>
                </a:ext>
              </a:extLst>
            </p:cNvPr>
            <p:cNvSpPr/>
            <p:nvPr/>
          </p:nvSpPr>
          <p:spPr>
            <a:xfrm>
              <a:off x="2977475" y="2409725"/>
              <a:ext cx="2700" cy="1500"/>
            </a:xfrm>
            <a:custGeom>
              <a:avLst/>
              <a:gdLst/>
              <a:ahLst/>
              <a:cxnLst/>
              <a:rect l="l" t="t" r="r" b="b"/>
              <a:pathLst>
                <a:path w="108" h="60" extrusionOk="0">
                  <a:moveTo>
                    <a:pt x="0" y="0"/>
                  </a:moveTo>
                  <a:lnTo>
                    <a:pt x="0" y="12"/>
                  </a:lnTo>
                  <a:cubicBezTo>
                    <a:pt x="24" y="24"/>
                    <a:pt x="59" y="36"/>
                    <a:pt x="107" y="59"/>
                  </a:cubicBezTo>
                  <a:cubicBezTo>
                    <a:pt x="72" y="36"/>
                    <a:pt x="35" y="24"/>
                    <a:pt x="0" y="0"/>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1717;p51">
              <a:extLst>
                <a:ext uri="{FF2B5EF4-FFF2-40B4-BE49-F238E27FC236}">
                  <a16:creationId xmlns:a16="http://schemas.microsoft.com/office/drawing/2014/main" id="{514BE846-4EFE-4787-82AD-30A73CF9D96F}"/>
                </a:ext>
              </a:extLst>
            </p:cNvPr>
            <p:cNvSpPr/>
            <p:nvPr/>
          </p:nvSpPr>
          <p:spPr>
            <a:xfrm>
              <a:off x="2985525" y="2413900"/>
              <a:ext cx="4500" cy="2100"/>
            </a:xfrm>
            <a:custGeom>
              <a:avLst/>
              <a:gdLst/>
              <a:ahLst/>
              <a:cxnLst/>
              <a:rect l="l" t="t" r="r" b="b"/>
              <a:pathLst>
                <a:path w="180" h="84" extrusionOk="0">
                  <a:moveTo>
                    <a:pt x="13" y="0"/>
                  </a:moveTo>
                  <a:lnTo>
                    <a:pt x="0" y="12"/>
                  </a:lnTo>
                  <a:lnTo>
                    <a:pt x="178" y="83"/>
                  </a:lnTo>
                  <a:lnTo>
                    <a:pt x="178" y="83"/>
                  </a:lnTo>
                  <a:cubicBezTo>
                    <a:pt x="118" y="59"/>
                    <a:pt x="60" y="24"/>
                    <a:pt x="13" y="0"/>
                  </a:cubicBezTo>
                  <a:close/>
                  <a:moveTo>
                    <a:pt x="178" y="83"/>
                  </a:moveTo>
                  <a:cubicBezTo>
                    <a:pt x="179" y="83"/>
                    <a:pt x="179" y="83"/>
                    <a:pt x="180" y="84"/>
                  </a:cubicBezTo>
                  <a:lnTo>
                    <a:pt x="178" y="83"/>
                  </a:ln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1718;p51">
              <a:extLst>
                <a:ext uri="{FF2B5EF4-FFF2-40B4-BE49-F238E27FC236}">
                  <a16:creationId xmlns:a16="http://schemas.microsoft.com/office/drawing/2014/main" id="{DCACCC3A-CA90-49BF-88BC-4A71B19EE46E}"/>
                </a:ext>
              </a:extLst>
            </p:cNvPr>
            <p:cNvSpPr/>
            <p:nvPr/>
          </p:nvSpPr>
          <p:spPr>
            <a:xfrm>
              <a:off x="2913250" y="2460500"/>
              <a:ext cx="37950" cy="57650"/>
            </a:xfrm>
            <a:custGeom>
              <a:avLst/>
              <a:gdLst/>
              <a:ahLst/>
              <a:cxnLst/>
              <a:rect l="l" t="t" r="r" b="b"/>
              <a:pathLst>
                <a:path w="1518" h="2306" extrusionOk="0">
                  <a:moveTo>
                    <a:pt x="1159" y="0"/>
                  </a:moveTo>
                  <a:cubicBezTo>
                    <a:pt x="1064" y="72"/>
                    <a:pt x="968" y="155"/>
                    <a:pt x="884" y="239"/>
                  </a:cubicBezTo>
                  <a:cubicBezTo>
                    <a:pt x="538" y="597"/>
                    <a:pt x="0" y="1362"/>
                    <a:pt x="430" y="1827"/>
                  </a:cubicBezTo>
                  <a:cubicBezTo>
                    <a:pt x="562" y="1971"/>
                    <a:pt x="741" y="2055"/>
                    <a:pt x="908" y="2127"/>
                  </a:cubicBezTo>
                  <a:cubicBezTo>
                    <a:pt x="1112" y="2198"/>
                    <a:pt x="1314" y="2258"/>
                    <a:pt x="1518" y="2305"/>
                  </a:cubicBezTo>
                  <a:cubicBezTo>
                    <a:pt x="1099" y="1684"/>
                    <a:pt x="1123" y="1051"/>
                    <a:pt x="1123" y="1051"/>
                  </a:cubicBezTo>
                  <a:cubicBezTo>
                    <a:pt x="1123" y="1051"/>
                    <a:pt x="1207" y="669"/>
                    <a:pt x="1410" y="131"/>
                  </a:cubicBezTo>
                  <a:cubicBezTo>
                    <a:pt x="1327" y="96"/>
                    <a:pt x="1243" y="48"/>
                    <a:pt x="1159" y="0"/>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1719;p51">
              <a:extLst>
                <a:ext uri="{FF2B5EF4-FFF2-40B4-BE49-F238E27FC236}">
                  <a16:creationId xmlns:a16="http://schemas.microsoft.com/office/drawing/2014/main" id="{17E2ECC0-81F1-4BC2-8312-281DE21612EB}"/>
                </a:ext>
              </a:extLst>
            </p:cNvPr>
            <p:cNvSpPr/>
            <p:nvPr/>
          </p:nvSpPr>
          <p:spPr>
            <a:xfrm>
              <a:off x="2940725" y="2463775"/>
              <a:ext cx="21525" cy="54675"/>
            </a:xfrm>
            <a:custGeom>
              <a:avLst/>
              <a:gdLst/>
              <a:ahLst/>
              <a:cxnLst/>
              <a:rect l="l" t="t" r="r" b="b"/>
              <a:pathLst>
                <a:path w="861" h="2187" extrusionOk="0">
                  <a:moveTo>
                    <a:pt x="311" y="0"/>
                  </a:moveTo>
                  <a:cubicBezTo>
                    <a:pt x="108" y="538"/>
                    <a:pt x="24" y="920"/>
                    <a:pt x="24" y="920"/>
                  </a:cubicBezTo>
                  <a:cubicBezTo>
                    <a:pt x="24" y="920"/>
                    <a:pt x="0" y="1553"/>
                    <a:pt x="419" y="2174"/>
                  </a:cubicBezTo>
                  <a:cubicBezTo>
                    <a:pt x="443" y="2187"/>
                    <a:pt x="467" y="2187"/>
                    <a:pt x="478" y="2187"/>
                  </a:cubicBezTo>
                  <a:cubicBezTo>
                    <a:pt x="514" y="1327"/>
                    <a:pt x="693" y="873"/>
                    <a:pt x="860" y="191"/>
                  </a:cubicBezTo>
                  <a:cubicBezTo>
                    <a:pt x="693" y="143"/>
                    <a:pt x="526" y="96"/>
                    <a:pt x="371" y="24"/>
                  </a:cubicBezTo>
                  <a:cubicBezTo>
                    <a:pt x="347" y="12"/>
                    <a:pt x="323" y="12"/>
                    <a:pt x="311" y="0"/>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1720;p51">
              <a:extLst>
                <a:ext uri="{FF2B5EF4-FFF2-40B4-BE49-F238E27FC236}">
                  <a16:creationId xmlns:a16="http://schemas.microsoft.com/office/drawing/2014/main" id="{10948AED-2517-472E-A1A5-DA8E12EEAB3F}"/>
                </a:ext>
              </a:extLst>
            </p:cNvPr>
            <p:cNvSpPr/>
            <p:nvPr/>
          </p:nvSpPr>
          <p:spPr>
            <a:xfrm>
              <a:off x="2952675" y="2468550"/>
              <a:ext cx="57075" cy="59075"/>
            </a:xfrm>
            <a:custGeom>
              <a:avLst/>
              <a:gdLst/>
              <a:ahLst/>
              <a:cxnLst/>
              <a:rect l="l" t="t" r="r" b="b"/>
              <a:pathLst>
                <a:path w="2283" h="2363" extrusionOk="0">
                  <a:moveTo>
                    <a:pt x="382" y="0"/>
                  </a:moveTo>
                  <a:cubicBezTo>
                    <a:pt x="215" y="682"/>
                    <a:pt x="36" y="1136"/>
                    <a:pt x="0" y="1996"/>
                  </a:cubicBezTo>
                  <a:cubicBezTo>
                    <a:pt x="228" y="2055"/>
                    <a:pt x="454" y="2091"/>
                    <a:pt x="682" y="2127"/>
                  </a:cubicBezTo>
                  <a:cubicBezTo>
                    <a:pt x="1112" y="2187"/>
                    <a:pt x="1542" y="2330"/>
                    <a:pt x="1983" y="2354"/>
                  </a:cubicBezTo>
                  <a:cubicBezTo>
                    <a:pt x="2031" y="2360"/>
                    <a:pt x="2079" y="2363"/>
                    <a:pt x="2128" y="2363"/>
                  </a:cubicBezTo>
                  <a:cubicBezTo>
                    <a:pt x="2177" y="2363"/>
                    <a:pt x="2228" y="2360"/>
                    <a:pt x="2282" y="2354"/>
                  </a:cubicBezTo>
                  <a:lnTo>
                    <a:pt x="2282" y="454"/>
                  </a:lnTo>
                  <a:cubicBezTo>
                    <a:pt x="2270" y="443"/>
                    <a:pt x="2258" y="443"/>
                    <a:pt x="2246" y="430"/>
                  </a:cubicBezTo>
                  <a:cubicBezTo>
                    <a:pt x="1924" y="371"/>
                    <a:pt x="1613" y="275"/>
                    <a:pt x="1303" y="215"/>
                  </a:cubicBezTo>
                  <a:cubicBezTo>
                    <a:pt x="992" y="167"/>
                    <a:pt x="682" y="96"/>
                    <a:pt x="382" y="0"/>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1721;p51">
              <a:extLst>
                <a:ext uri="{FF2B5EF4-FFF2-40B4-BE49-F238E27FC236}">
                  <a16:creationId xmlns:a16="http://schemas.microsoft.com/office/drawing/2014/main" id="{822418BF-22BA-4519-9E13-99A6E1CFAE67}"/>
                </a:ext>
              </a:extLst>
            </p:cNvPr>
            <p:cNvSpPr/>
            <p:nvPr/>
          </p:nvSpPr>
          <p:spPr>
            <a:xfrm>
              <a:off x="3009725" y="2479900"/>
              <a:ext cx="45100" cy="47525"/>
            </a:xfrm>
            <a:custGeom>
              <a:avLst/>
              <a:gdLst/>
              <a:ahLst/>
              <a:cxnLst/>
              <a:rect l="l" t="t" r="r" b="b"/>
              <a:pathLst>
                <a:path w="1804" h="1901" extrusionOk="0">
                  <a:moveTo>
                    <a:pt x="0" y="0"/>
                  </a:moveTo>
                  <a:lnTo>
                    <a:pt x="0" y="1900"/>
                  </a:lnTo>
                  <a:cubicBezTo>
                    <a:pt x="407" y="1888"/>
                    <a:pt x="824" y="1781"/>
                    <a:pt x="1159" y="1529"/>
                  </a:cubicBezTo>
                  <a:cubicBezTo>
                    <a:pt x="1482" y="1279"/>
                    <a:pt x="1804" y="836"/>
                    <a:pt x="1326" y="574"/>
                  </a:cubicBezTo>
                  <a:cubicBezTo>
                    <a:pt x="1076" y="430"/>
                    <a:pt x="789" y="347"/>
                    <a:pt x="526" y="239"/>
                  </a:cubicBezTo>
                  <a:cubicBezTo>
                    <a:pt x="346" y="156"/>
                    <a:pt x="168" y="72"/>
                    <a:pt x="0" y="0"/>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1722;p51">
              <a:extLst>
                <a:ext uri="{FF2B5EF4-FFF2-40B4-BE49-F238E27FC236}">
                  <a16:creationId xmlns:a16="http://schemas.microsoft.com/office/drawing/2014/main" id="{5B94905E-2053-4F94-ADA0-11D8EA8EB02C}"/>
                </a:ext>
              </a:extLst>
            </p:cNvPr>
            <p:cNvSpPr/>
            <p:nvPr/>
          </p:nvSpPr>
          <p:spPr>
            <a:xfrm>
              <a:off x="2942225" y="2456600"/>
              <a:ext cx="8975" cy="7200"/>
            </a:xfrm>
            <a:custGeom>
              <a:avLst/>
              <a:gdLst/>
              <a:ahLst/>
              <a:cxnLst/>
              <a:rect l="l" t="t" r="r" b="b"/>
              <a:pathLst>
                <a:path w="359" h="288" extrusionOk="0">
                  <a:moveTo>
                    <a:pt x="359" y="0"/>
                  </a:moveTo>
                  <a:lnTo>
                    <a:pt x="359" y="0"/>
                  </a:lnTo>
                  <a:cubicBezTo>
                    <a:pt x="227" y="24"/>
                    <a:pt x="107" y="72"/>
                    <a:pt x="0" y="156"/>
                  </a:cubicBezTo>
                  <a:cubicBezTo>
                    <a:pt x="84" y="204"/>
                    <a:pt x="168" y="252"/>
                    <a:pt x="251" y="287"/>
                  </a:cubicBezTo>
                  <a:lnTo>
                    <a:pt x="359" y="0"/>
                  </a:ln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1723;p51">
              <a:extLst>
                <a:ext uri="{FF2B5EF4-FFF2-40B4-BE49-F238E27FC236}">
                  <a16:creationId xmlns:a16="http://schemas.microsoft.com/office/drawing/2014/main" id="{EA2040B7-B184-43BB-9F70-AC0B0A0CB966}"/>
                </a:ext>
              </a:extLst>
            </p:cNvPr>
            <p:cNvSpPr/>
            <p:nvPr/>
          </p:nvSpPr>
          <p:spPr>
            <a:xfrm>
              <a:off x="2963725" y="2459575"/>
              <a:ext cx="325" cy="25"/>
            </a:xfrm>
            <a:custGeom>
              <a:avLst/>
              <a:gdLst/>
              <a:ahLst/>
              <a:cxnLst/>
              <a:rect l="l" t="t" r="r" b="b"/>
              <a:pathLst>
                <a:path w="13" h="1" extrusionOk="0">
                  <a:moveTo>
                    <a:pt x="1" y="1"/>
                  </a:moveTo>
                  <a:lnTo>
                    <a:pt x="12" y="1"/>
                  </a:lnTo>
                  <a:lnTo>
                    <a:pt x="12" y="1"/>
                  </a:ln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1724;p51">
              <a:extLst>
                <a:ext uri="{FF2B5EF4-FFF2-40B4-BE49-F238E27FC236}">
                  <a16:creationId xmlns:a16="http://schemas.microsoft.com/office/drawing/2014/main" id="{9B8E95B1-9124-437E-9987-63830DFFE707}"/>
                </a:ext>
              </a:extLst>
            </p:cNvPr>
            <p:cNvSpPr/>
            <p:nvPr/>
          </p:nvSpPr>
          <p:spPr>
            <a:xfrm>
              <a:off x="2948475" y="2456475"/>
              <a:ext cx="15575" cy="12100"/>
            </a:xfrm>
            <a:custGeom>
              <a:avLst/>
              <a:gdLst/>
              <a:ahLst/>
              <a:cxnLst/>
              <a:rect l="l" t="t" r="r" b="b"/>
              <a:pathLst>
                <a:path w="623" h="484" extrusionOk="0">
                  <a:moveTo>
                    <a:pt x="219" y="1"/>
                  </a:moveTo>
                  <a:cubicBezTo>
                    <a:pt x="194" y="1"/>
                    <a:pt x="170" y="2"/>
                    <a:pt x="144" y="5"/>
                  </a:cubicBezTo>
                  <a:lnTo>
                    <a:pt x="109" y="5"/>
                  </a:lnTo>
                  <a:lnTo>
                    <a:pt x="1" y="292"/>
                  </a:lnTo>
                  <a:cubicBezTo>
                    <a:pt x="13" y="304"/>
                    <a:pt x="37" y="304"/>
                    <a:pt x="61" y="316"/>
                  </a:cubicBezTo>
                  <a:cubicBezTo>
                    <a:pt x="216" y="388"/>
                    <a:pt x="383" y="435"/>
                    <a:pt x="550" y="483"/>
                  </a:cubicBezTo>
                  <a:cubicBezTo>
                    <a:pt x="574" y="376"/>
                    <a:pt x="598" y="257"/>
                    <a:pt x="622" y="125"/>
                  </a:cubicBezTo>
                  <a:lnTo>
                    <a:pt x="611" y="125"/>
                  </a:lnTo>
                  <a:cubicBezTo>
                    <a:pt x="550" y="89"/>
                    <a:pt x="491" y="66"/>
                    <a:pt x="467" y="53"/>
                  </a:cubicBezTo>
                  <a:cubicBezTo>
                    <a:pt x="443" y="53"/>
                    <a:pt x="431" y="42"/>
                    <a:pt x="419" y="29"/>
                  </a:cubicBezTo>
                  <a:cubicBezTo>
                    <a:pt x="349" y="12"/>
                    <a:pt x="285" y="1"/>
                    <a:pt x="219" y="1"/>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1725;p51">
              <a:extLst>
                <a:ext uri="{FF2B5EF4-FFF2-40B4-BE49-F238E27FC236}">
                  <a16:creationId xmlns:a16="http://schemas.microsoft.com/office/drawing/2014/main" id="{2BD68900-FB27-40C4-B77A-163CCB8F8281}"/>
                </a:ext>
              </a:extLst>
            </p:cNvPr>
            <p:cNvSpPr/>
            <p:nvPr/>
          </p:nvSpPr>
          <p:spPr>
            <a:xfrm>
              <a:off x="2958650" y="2457200"/>
              <a:ext cx="1525" cy="625"/>
            </a:xfrm>
            <a:custGeom>
              <a:avLst/>
              <a:gdLst/>
              <a:ahLst/>
              <a:cxnLst/>
              <a:rect l="l" t="t" r="r" b="b"/>
              <a:pathLst>
                <a:path w="61" h="25" extrusionOk="0">
                  <a:moveTo>
                    <a:pt x="60" y="24"/>
                  </a:moveTo>
                  <a:lnTo>
                    <a:pt x="60" y="24"/>
                  </a:lnTo>
                  <a:cubicBezTo>
                    <a:pt x="0" y="0"/>
                    <a:pt x="0" y="0"/>
                    <a:pt x="60" y="24"/>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1726;p51">
              <a:extLst>
                <a:ext uri="{FF2B5EF4-FFF2-40B4-BE49-F238E27FC236}">
                  <a16:creationId xmlns:a16="http://schemas.microsoft.com/office/drawing/2014/main" id="{8937005B-689B-488E-9246-C73BFECC89F2}"/>
                </a:ext>
              </a:extLst>
            </p:cNvPr>
            <p:cNvSpPr/>
            <p:nvPr/>
          </p:nvSpPr>
          <p:spPr>
            <a:xfrm>
              <a:off x="2960150" y="2457800"/>
              <a:ext cx="3900" cy="1800"/>
            </a:xfrm>
            <a:custGeom>
              <a:avLst/>
              <a:gdLst/>
              <a:ahLst/>
              <a:cxnLst/>
              <a:rect l="l" t="t" r="r" b="b"/>
              <a:pathLst>
                <a:path w="156" h="72" extrusionOk="0">
                  <a:moveTo>
                    <a:pt x="0" y="0"/>
                  </a:moveTo>
                  <a:cubicBezTo>
                    <a:pt x="6" y="2"/>
                    <a:pt x="11" y="4"/>
                    <a:pt x="16" y="6"/>
                  </a:cubicBezTo>
                  <a:lnTo>
                    <a:pt x="16" y="6"/>
                  </a:lnTo>
                  <a:cubicBezTo>
                    <a:pt x="11" y="4"/>
                    <a:pt x="5" y="2"/>
                    <a:pt x="0" y="0"/>
                  </a:cubicBezTo>
                  <a:close/>
                  <a:moveTo>
                    <a:pt x="16" y="6"/>
                  </a:moveTo>
                  <a:cubicBezTo>
                    <a:pt x="47" y="20"/>
                    <a:pt x="81" y="40"/>
                    <a:pt x="131" y="60"/>
                  </a:cubicBezTo>
                  <a:cubicBezTo>
                    <a:pt x="131" y="60"/>
                    <a:pt x="144" y="60"/>
                    <a:pt x="144" y="72"/>
                  </a:cubicBezTo>
                  <a:lnTo>
                    <a:pt x="155" y="72"/>
                  </a:lnTo>
                  <a:cubicBezTo>
                    <a:pt x="112" y="40"/>
                    <a:pt x="68" y="26"/>
                    <a:pt x="16" y="6"/>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1727;p51">
              <a:extLst>
                <a:ext uri="{FF2B5EF4-FFF2-40B4-BE49-F238E27FC236}">
                  <a16:creationId xmlns:a16="http://schemas.microsoft.com/office/drawing/2014/main" id="{CF18BC0A-4E9D-4A04-883F-50FC5262DC09}"/>
                </a:ext>
              </a:extLst>
            </p:cNvPr>
            <p:cNvSpPr/>
            <p:nvPr/>
          </p:nvSpPr>
          <p:spPr>
            <a:xfrm>
              <a:off x="2964025" y="2459575"/>
              <a:ext cx="3000" cy="1525"/>
            </a:xfrm>
            <a:custGeom>
              <a:avLst/>
              <a:gdLst/>
              <a:ahLst/>
              <a:cxnLst/>
              <a:rect l="l" t="t" r="r" b="b"/>
              <a:pathLst>
                <a:path w="120" h="61" extrusionOk="0">
                  <a:moveTo>
                    <a:pt x="0" y="1"/>
                  </a:moveTo>
                  <a:cubicBezTo>
                    <a:pt x="36" y="13"/>
                    <a:pt x="72" y="37"/>
                    <a:pt x="120" y="61"/>
                  </a:cubicBezTo>
                  <a:cubicBezTo>
                    <a:pt x="72" y="37"/>
                    <a:pt x="36" y="13"/>
                    <a:pt x="0" y="1"/>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1728;p51">
              <a:extLst>
                <a:ext uri="{FF2B5EF4-FFF2-40B4-BE49-F238E27FC236}">
                  <a16:creationId xmlns:a16="http://schemas.microsoft.com/office/drawing/2014/main" id="{21682501-C60D-479C-B35D-7AB766437018}"/>
                </a:ext>
              </a:extLst>
            </p:cNvPr>
            <p:cNvSpPr/>
            <p:nvPr/>
          </p:nvSpPr>
          <p:spPr>
            <a:xfrm>
              <a:off x="2962225" y="2459575"/>
              <a:ext cx="46625" cy="19750"/>
            </a:xfrm>
            <a:custGeom>
              <a:avLst/>
              <a:gdLst/>
              <a:ahLst/>
              <a:cxnLst/>
              <a:rect l="l" t="t" r="r" b="b"/>
              <a:pathLst>
                <a:path w="1865" h="790" extrusionOk="0">
                  <a:moveTo>
                    <a:pt x="72" y="1"/>
                  </a:moveTo>
                  <a:cubicBezTo>
                    <a:pt x="48" y="133"/>
                    <a:pt x="24" y="252"/>
                    <a:pt x="0" y="359"/>
                  </a:cubicBezTo>
                  <a:cubicBezTo>
                    <a:pt x="300" y="455"/>
                    <a:pt x="610" y="526"/>
                    <a:pt x="921" y="574"/>
                  </a:cubicBezTo>
                  <a:cubicBezTo>
                    <a:pt x="1231" y="634"/>
                    <a:pt x="1542" y="730"/>
                    <a:pt x="1864" y="789"/>
                  </a:cubicBezTo>
                  <a:lnTo>
                    <a:pt x="1685" y="718"/>
                  </a:lnTo>
                  <a:cubicBezTo>
                    <a:pt x="1294" y="556"/>
                    <a:pt x="635" y="262"/>
                    <a:pt x="235" y="81"/>
                  </a:cubicBezTo>
                  <a:lnTo>
                    <a:pt x="235" y="81"/>
                  </a:lnTo>
                  <a:cubicBezTo>
                    <a:pt x="236" y="82"/>
                    <a:pt x="238" y="83"/>
                    <a:pt x="239" y="85"/>
                  </a:cubicBezTo>
                  <a:cubicBezTo>
                    <a:pt x="237" y="83"/>
                    <a:pt x="234" y="81"/>
                    <a:pt x="231" y="79"/>
                  </a:cubicBezTo>
                  <a:lnTo>
                    <a:pt x="231" y="79"/>
                  </a:lnTo>
                  <a:cubicBezTo>
                    <a:pt x="232" y="80"/>
                    <a:pt x="234" y="80"/>
                    <a:pt x="235" y="81"/>
                  </a:cubicBezTo>
                  <a:lnTo>
                    <a:pt x="235" y="81"/>
                  </a:lnTo>
                  <a:cubicBezTo>
                    <a:pt x="229" y="76"/>
                    <a:pt x="222" y="71"/>
                    <a:pt x="214" y="68"/>
                  </a:cubicBezTo>
                  <a:lnTo>
                    <a:pt x="214" y="68"/>
                  </a:lnTo>
                  <a:cubicBezTo>
                    <a:pt x="220" y="71"/>
                    <a:pt x="226" y="75"/>
                    <a:pt x="231" y="79"/>
                  </a:cubicBezTo>
                  <a:lnTo>
                    <a:pt x="231" y="79"/>
                  </a:lnTo>
                  <a:cubicBezTo>
                    <a:pt x="218" y="73"/>
                    <a:pt x="204" y="67"/>
                    <a:pt x="192" y="61"/>
                  </a:cubicBezTo>
                  <a:cubicBezTo>
                    <a:pt x="197" y="61"/>
                    <a:pt x="206" y="64"/>
                    <a:pt x="214" y="68"/>
                  </a:cubicBezTo>
                  <a:lnTo>
                    <a:pt x="214" y="68"/>
                  </a:lnTo>
                  <a:cubicBezTo>
                    <a:pt x="172" y="41"/>
                    <a:pt x="122" y="21"/>
                    <a:pt x="72" y="1"/>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1729;p51">
              <a:extLst>
                <a:ext uri="{FF2B5EF4-FFF2-40B4-BE49-F238E27FC236}">
                  <a16:creationId xmlns:a16="http://schemas.microsoft.com/office/drawing/2014/main" id="{746EBE0C-D1D2-421D-834D-79FFD7644050}"/>
                </a:ext>
              </a:extLst>
            </p:cNvPr>
            <p:cNvSpPr/>
            <p:nvPr/>
          </p:nvSpPr>
          <p:spPr>
            <a:xfrm>
              <a:off x="2964025" y="2459575"/>
              <a:ext cx="4200" cy="2125"/>
            </a:xfrm>
            <a:custGeom>
              <a:avLst/>
              <a:gdLst/>
              <a:ahLst/>
              <a:cxnLst/>
              <a:rect l="l" t="t" r="r" b="b"/>
              <a:pathLst>
                <a:path w="168" h="85" extrusionOk="0">
                  <a:moveTo>
                    <a:pt x="0" y="1"/>
                  </a:moveTo>
                  <a:lnTo>
                    <a:pt x="0" y="1"/>
                  </a:lnTo>
                  <a:cubicBezTo>
                    <a:pt x="7" y="4"/>
                    <a:pt x="14" y="6"/>
                    <a:pt x="21" y="9"/>
                  </a:cubicBezTo>
                  <a:lnTo>
                    <a:pt x="21" y="9"/>
                  </a:lnTo>
                  <a:cubicBezTo>
                    <a:pt x="14" y="6"/>
                    <a:pt x="7" y="3"/>
                    <a:pt x="0" y="1"/>
                  </a:cubicBezTo>
                  <a:close/>
                  <a:moveTo>
                    <a:pt x="21" y="9"/>
                  </a:moveTo>
                  <a:cubicBezTo>
                    <a:pt x="50" y="22"/>
                    <a:pt x="81" y="42"/>
                    <a:pt x="120" y="61"/>
                  </a:cubicBezTo>
                  <a:cubicBezTo>
                    <a:pt x="125" y="61"/>
                    <a:pt x="134" y="64"/>
                    <a:pt x="142" y="68"/>
                  </a:cubicBezTo>
                  <a:lnTo>
                    <a:pt x="142" y="68"/>
                  </a:lnTo>
                  <a:cubicBezTo>
                    <a:pt x="105" y="44"/>
                    <a:pt x="64" y="26"/>
                    <a:pt x="21" y="9"/>
                  </a:cubicBezTo>
                  <a:close/>
                  <a:moveTo>
                    <a:pt x="142" y="68"/>
                  </a:moveTo>
                  <a:cubicBezTo>
                    <a:pt x="151" y="73"/>
                    <a:pt x="159" y="79"/>
                    <a:pt x="167" y="85"/>
                  </a:cubicBezTo>
                  <a:cubicBezTo>
                    <a:pt x="161" y="78"/>
                    <a:pt x="152" y="72"/>
                    <a:pt x="142" y="68"/>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1730;p51">
              <a:extLst>
                <a:ext uri="{FF2B5EF4-FFF2-40B4-BE49-F238E27FC236}">
                  <a16:creationId xmlns:a16="http://schemas.microsoft.com/office/drawing/2014/main" id="{D43CDD34-F9C8-4C64-B49D-75CA51F5F03B}"/>
                </a:ext>
              </a:extLst>
            </p:cNvPr>
            <p:cNvSpPr/>
            <p:nvPr/>
          </p:nvSpPr>
          <p:spPr>
            <a:xfrm>
              <a:off x="3586425" y="2054900"/>
              <a:ext cx="580350" cy="107550"/>
            </a:xfrm>
            <a:custGeom>
              <a:avLst/>
              <a:gdLst/>
              <a:ahLst/>
              <a:cxnLst/>
              <a:rect l="l" t="t" r="r" b="b"/>
              <a:pathLst>
                <a:path w="23214" h="4302" extrusionOk="0">
                  <a:moveTo>
                    <a:pt x="3656" y="1"/>
                  </a:moveTo>
                  <a:cubicBezTo>
                    <a:pt x="2294" y="1040"/>
                    <a:pt x="1052" y="2462"/>
                    <a:pt x="1" y="4301"/>
                  </a:cubicBezTo>
                  <a:lnTo>
                    <a:pt x="23213" y="4301"/>
                  </a:lnTo>
                  <a:cubicBezTo>
                    <a:pt x="22580" y="3238"/>
                    <a:pt x="21756" y="2282"/>
                    <a:pt x="20716" y="1470"/>
                  </a:cubicBezTo>
                  <a:cubicBezTo>
                    <a:pt x="20036" y="932"/>
                    <a:pt x="19306" y="431"/>
                    <a:pt x="18566" y="1"/>
                  </a:cubicBez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1731;p51">
              <a:extLst>
                <a:ext uri="{FF2B5EF4-FFF2-40B4-BE49-F238E27FC236}">
                  <a16:creationId xmlns:a16="http://schemas.microsoft.com/office/drawing/2014/main" id="{6BD0140D-17D2-4BDF-96E4-0EEFD126EEC5}"/>
                </a:ext>
              </a:extLst>
            </p:cNvPr>
            <p:cNvSpPr/>
            <p:nvPr/>
          </p:nvSpPr>
          <p:spPr>
            <a:xfrm>
              <a:off x="4333100" y="2948800"/>
              <a:ext cx="5400" cy="4200"/>
            </a:xfrm>
            <a:custGeom>
              <a:avLst/>
              <a:gdLst/>
              <a:ahLst/>
              <a:cxnLst/>
              <a:rect l="l" t="t" r="r" b="b"/>
              <a:pathLst>
                <a:path w="216" h="168" extrusionOk="0">
                  <a:moveTo>
                    <a:pt x="0" y="0"/>
                  </a:moveTo>
                  <a:lnTo>
                    <a:pt x="144" y="168"/>
                  </a:lnTo>
                  <a:cubicBezTo>
                    <a:pt x="167" y="108"/>
                    <a:pt x="191" y="48"/>
                    <a:pt x="215"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1732;p51">
              <a:extLst>
                <a:ext uri="{FF2B5EF4-FFF2-40B4-BE49-F238E27FC236}">
                  <a16:creationId xmlns:a16="http://schemas.microsoft.com/office/drawing/2014/main" id="{1C728D6B-22FC-4F55-8594-38F0B77B28BB}"/>
                </a:ext>
              </a:extLst>
            </p:cNvPr>
            <p:cNvSpPr/>
            <p:nvPr/>
          </p:nvSpPr>
          <p:spPr>
            <a:xfrm>
              <a:off x="3341525" y="2162425"/>
              <a:ext cx="1126900" cy="786400"/>
            </a:xfrm>
            <a:custGeom>
              <a:avLst/>
              <a:gdLst/>
              <a:ahLst/>
              <a:cxnLst/>
              <a:rect l="l" t="t" r="r" b="b"/>
              <a:pathLst>
                <a:path w="45076" h="31456" extrusionOk="0">
                  <a:moveTo>
                    <a:pt x="9797" y="0"/>
                  </a:moveTo>
                  <a:cubicBezTo>
                    <a:pt x="9104" y="1207"/>
                    <a:pt x="8495" y="2592"/>
                    <a:pt x="7993" y="4169"/>
                  </a:cubicBezTo>
                  <a:cubicBezTo>
                    <a:pt x="7479" y="5783"/>
                    <a:pt x="4792" y="7909"/>
                    <a:pt x="3669" y="9306"/>
                  </a:cubicBezTo>
                  <a:cubicBezTo>
                    <a:pt x="3346" y="9701"/>
                    <a:pt x="3000" y="10155"/>
                    <a:pt x="2641" y="10657"/>
                  </a:cubicBezTo>
                  <a:cubicBezTo>
                    <a:pt x="1016" y="12556"/>
                    <a:pt x="48" y="14886"/>
                    <a:pt x="24" y="17406"/>
                  </a:cubicBezTo>
                  <a:cubicBezTo>
                    <a:pt x="1" y="20740"/>
                    <a:pt x="1614" y="23750"/>
                    <a:pt x="4230" y="25925"/>
                  </a:cubicBezTo>
                  <a:cubicBezTo>
                    <a:pt x="5878" y="25208"/>
                    <a:pt x="7683" y="24802"/>
                    <a:pt x="9570" y="24765"/>
                  </a:cubicBezTo>
                  <a:lnTo>
                    <a:pt x="15483" y="24765"/>
                  </a:lnTo>
                  <a:lnTo>
                    <a:pt x="15424" y="21815"/>
                  </a:lnTo>
                  <a:cubicBezTo>
                    <a:pt x="15388" y="21791"/>
                    <a:pt x="15364" y="21767"/>
                    <a:pt x="15328" y="21743"/>
                  </a:cubicBezTo>
                  <a:cubicBezTo>
                    <a:pt x="15305" y="21719"/>
                    <a:pt x="15281" y="21695"/>
                    <a:pt x="15257" y="21683"/>
                  </a:cubicBezTo>
                  <a:cubicBezTo>
                    <a:pt x="15125" y="21564"/>
                    <a:pt x="14994" y="21456"/>
                    <a:pt x="14875" y="21337"/>
                  </a:cubicBezTo>
                  <a:cubicBezTo>
                    <a:pt x="14838" y="21313"/>
                    <a:pt x="14814" y="21277"/>
                    <a:pt x="14779" y="21253"/>
                  </a:cubicBezTo>
                  <a:cubicBezTo>
                    <a:pt x="14659" y="21133"/>
                    <a:pt x="14540" y="21014"/>
                    <a:pt x="14432" y="20895"/>
                  </a:cubicBezTo>
                  <a:cubicBezTo>
                    <a:pt x="14408" y="20859"/>
                    <a:pt x="14384" y="20835"/>
                    <a:pt x="14360" y="20811"/>
                  </a:cubicBezTo>
                  <a:cubicBezTo>
                    <a:pt x="14086" y="20501"/>
                    <a:pt x="13835" y="20178"/>
                    <a:pt x="13608" y="19832"/>
                  </a:cubicBezTo>
                  <a:cubicBezTo>
                    <a:pt x="13596" y="19819"/>
                    <a:pt x="13584" y="19808"/>
                    <a:pt x="13572" y="19784"/>
                  </a:cubicBezTo>
                  <a:cubicBezTo>
                    <a:pt x="13476" y="19641"/>
                    <a:pt x="13381" y="19485"/>
                    <a:pt x="13298" y="19330"/>
                  </a:cubicBezTo>
                  <a:lnTo>
                    <a:pt x="13226" y="19187"/>
                  </a:lnTo>
                  <a:cubicBezTo>
                    <a:pt x="13154" y="19055"/>
                    <a:pt x="13083" y="18924"/>
                    <a:pt x="13022" y="18792"/>
                  </a:cubicBezTo>
                  <a:cubicBezTo>
                    <a:pt x="12998" y="18733"/>
                    <a:pt x="12963" y="18685"/>
                    <a:pt x="12939" y="18625"/>
                  </a:cubicBezTo>
                  <a:cubicBezTo>
                    <a:pt x="12879" y="18494"/>
                    <a:pt x="12831" y="18362"/>
                    <a:pt x="12772" y="18218"/>
                  </a:cubicBezTo>
                  <a:cubicBezTo>
                    <a:pt x="12759" y="18171"/>
                    <a:pt x="12736" y="18111"/>
                    <a:pt x="12712" y="18064"/>
                  </a:cubicBezTo>
                  <a:cubicBezTo>
                    <a:pt x="12652" y="17884"/>
                    <a:pt x="12592" y="17705"/>
                    <a:pt x="12544" y="17526"/>
                  </a:cubicBezTo>
                  <a:cubicBezTo>
                    <a:pt x="12533" y="17514"/>
                    <a:pt x="12533" y="17502"/>
                    <a:pt x="12533" y="17490"/>
                  </a:cubicBezTo>
                  <a:cubicBezTo>
                    <a:pt x="12473" y="17299"/>
                    <a:pt x="12425" y="17096"/>
                    <a:pt x="12390" y="16893"/>
                  </a:cubicBezTo>
                  <a:cubicBezTo>
                    <a:pt x="12377" y="16845"/>
                    <a:pt x="12366" y="16797"/>
                    <a:pt x="12353" y="16737"/>
                  </a:cubicBezTo>
                  <a:cubicBezTo>
                    <a:pt x="12329" y="16594"/>
                    <a:pt x="12306" y="16450"/>
                    <a:pt x="12282" y="16296"/>
                  </a:cubicBezTo>
                  <a:cubicBezTo>
                    <a:pt x="12282" y="16224"/>
                    <a:pt x="12270" y="16152"/>
                    <a:pt x="12258" y="16081"/>
                  </a:cubicBezTo>
                  <a:cubicBezTo>
                    <a:pt x="12246" y="15949"/>
                    <a:pt x="12234" y="15818"/>
                    <a:pt x="12234" y="15674"/>
                  </a:cubicBezTo>
                  <a:cubicBezTo>
                    <a:pt x="12222" y="15603"/>
                    <a:pt x="12222" y="15531"/>
                    <a:pt x="12222" y="15459"/>
                  </a:cubicBezTo>
                  <a:cubicBezTo>
                    <a:pt x="12210" y="15316"/>
                    <a:pt x="12210" y="15173"/>
                    <a:pt x="12222" y="15029"/>
                  </a:cubicBezTo>
                  <a:lnTo>
                    <a:pt x="12222" y="14826"/>
                  </a:lnTo>
                  <a:cubicBezTo>
                    <a:pt x="12234" y="14623"/>
                    <a:pt x="12246" y="14408"/>
                    <a:pt x="12270" y="14204"/>
                  </a:cubicBezTo>
                  <a:lnTo>
                    <a:pt x="12425" y="12903"/>
                  </a:lnTo>
                  <a:lnTo>
                    <a:pt x="12138" y="12866"/>
                  </a:lnTo>
                  <a:cubicBezTo>
                    <a:pt x="10657" y="12712"/>
                    <a:pt x="9570" y="11374"/>
                    <a:pt x="9725" y="9880"/>
                  </a:cubicBezTo>
                  <a:lnTo>
                    <a:pt x="9749" y="9725"/>
                  </a:lnTo>
                  <a:cubicBezTo>
                    <a:pt x="9895" y="8328"/>
                    <a:pt x="11075" y="7297"/>
                    <a:pt x="12439" y="7297"/>
                  </a:cubicBezTo>
                  <a:cubicBezTo>
                    <a:pt x="12533" y="7297"/>
                    <a:pt x="12628" y="7302"/>
                    <a:pt x="12724" y="7312"/>
                  </a:cubicBezTo>
                  <a:lnTo>
                    <a:pt x="13106" y="7347"/>
                  </a:lnTo>
                  <a:lnTo>
                    <a:pt x="13357" y="5257"/>
                  </a:lnTo>
                  <a:lnTo>
                    <a:pt x="15197" y="5722"/>
                  </a:lnTo>
                  <a:cubicBezTo>
                    <a:pt x="15844" y="5884"/>
                    <a:pt x="16496" y="5962"/>
                    <a:pt x="17143" y="5962"/>
                  </a:cubicBezTo>
                  <a:cubicBezTo>
                    <a:pt x="20457" y="5962"/>
                    <a:pt x="23615" y="3922"/>
                    <a:pt x="25125" y="753"/>
                  </a:cubicBezTo>
                  <a:lnTo>
                    <a:pt x="25125" y="753"/>
                  </a:lnTo>
                  <a:cubicBezTo>
                    <a:pt x="25101" y="1338"/>
                    <a:pt x="25172" y="1971"/>
                    <a:pt x="25411" y="2629"/>
                  </a:cubicBezTo>
                  <a:cubicBezTo>
                    <a:pt x="26080" y="4552"/>
                    <a:pt x="29509" y="6547"/>
                    <a:pt x="29832" y="9020"/>
                  </a:cubicBezTo>
                  <a:lnTo>
                    <a:pt x="29819" y="9128"/>
                  </a:lnTo>
                  <a:lnTo>
                    <a:pt x="29843" y="9128"/>
                  </a:lnTo>
                  <a:cubicBezTo>
                    <a:pt x="29856" y="9199"/>
                    <a:pt x="29856" y="9271"/>
                    <a:pt x="29856" y="9354"/>
                  </a:cubicBezTo>
                  <a:cubicBezTo>
                    <a:pt x="29856" y="9354"/>
                    <a:pt x="29927" y="9282"/>
                    <a:pt x="30034" y="9139"/>
                  </a:cubicBezTo>
                  <a:lnTo>
                    <a:pt x="30560" y="9199"/>
                  </a:lnTo>
                  <a:cubicBezTo>
                    <a:pt x="32054" y="9354"/>
                    <a:pt x="33129" y="10692"/>
                    <a:pt x="32973" y="12186"/>
                  </a:cubicBezTo>
                  <a:lnTo>
                    <a:pt x="32962" y="12341"/>
                  </a:lnTo>
                  <a:cubicBezTo>
                    <a:pt x="32816" y="13738"/>
                    <a:pt x="31636" y="14769"/>
                    <a:pt x="30262" y="14769"/>
                  </a:cubicBezTo>
                  <a:cubicBezTo>
                    <a:pt x="30167" y="14769"/>
                    <a:pt x="30072" y="14764"/>
                    <a:pt x="29975" y="14754"/>
                  </a:cubicBezTo>
                  <a:lnTo>
                    <a:pt x="29150" y="14671"/>
                  </a:lnTo>
                  <a:lnTo>
                    <a:pt x="28959" y="16211"/>
                  </a:lnTo>
                  <a:cubicBezTo>
                    <a:pt x="28948" y="16379"/>
                    <a:pt x="28924" y="16534"/>
                    <a:pt x="28887" y="16689"/>
                  </a:cubicBezTo>
                  <a:cubicBezTo>
                    <a:pt x="28887" y="16750"/>
                    <a:pt x="28876" y="16797"/>
                    <a:pt x="28864" y="16845"/>
                  </a:cubicBezTo>
                  <a:lnTo>
                    <a:pt x="28792" y="17167"/>
                  </a:lnTo>
                  <a:cubicBezTo>
                    <a:pt x="28780" y="17227"/>
                    <a:pt x="28768" y="17275"/>
                    <a:pt x="28756" y="17334"/>
                  </a:cubicBezTo>
                  <a:cubicBezTo>
                    <a:pt x="28720" y="17442"/>
                    <a:pt x="28696" y="17549"/>
                    <a:pt x="28661" y="17645"/>
                  </a:cubicBezTo>
                  <a:cubicBezTo>
                    <a:pt x="28648" y="17693"/>
                    <a:pt x="28637" y="17741"/>
                    <a:pt x="28613" y="17788"/>
                  </a:cubicBezTo>
                  <a:cubicBezTo>
                    <a:pt x="28565" y="17944"/>
                    <a:pt x="28518" y="18088"/>
                    <a:pt x="28470" y="18231"/>
                  </a:cubicBezTo>
                  <a:cubicBezTo>
                    <a:pt x="28457" y="18242"/>
                    <a:pt x="28457" y="18266"/>
                    <a:pt x="28446" y="18279"/>
                  </a:cubicBezTo>
                  <a:cubicBezTo>
                    <a:pt x="28398" y="18410"/>
                    <a:pt x="28338" y="18529"/>
                    <a:pt x="28290" y="18661"/>
                  </a:cubicBezTo>
                  <a:lnTo>
                    <a:pt x="28218" y="18804"/>
                  </a:lnTo>
                  <a:cubicBezTo>
                    <a:pt x="28171" y="18900"/>
                    <a:pt x="28123" y="18983"/>
                    <a:pt x="28087" y="19079"/>
                  </a:cubicBezTo>
                  <a:cubicBezTo>
                    <a:pt x="28051" y="19126"/>
                    <a:pt x="28027" y="19187"/>
                    <a:pt x="27992" y="19234"/>
                  </a:cubicBezTo>
                  <a:cubicBezTo>
                    <a:pt x="27944" y="19318"/>
                    <a:pt x="27896" y="19402"/>
                    <a:pt x="27849" y="19497"/>
                  </a:cubicBezTo>
                  <a:cubicBezTo>
                    <a:pt x="27825" y="19545"/>
                    <a:pt x="27788" y="19593"/>
                    <a:pt x="27764" y="19641"/>
                  </a:cubicBezTo>
                  <a:cubicBezTo>
                    <a:pt x="27693" y="19760"/>
                    <a:pt x="27610" y="19880"/>
                    <a:pt x="27525" y="19987"/>
                  </a:cubicBezTo>
                  <a:cubicBezTo>
                    <a:pt x="27514" y="20023"/>
                    <a:pt x="27490" y="20058"/>
                    <a:pt x="27466" y="20082"/>
                  </a:cubicBezTo>
                  <a:lnTo>
                    <a:pt x="27251" y="20369"/>
                  </a:lnTo>
                  <a:cubicBezTo>
                    <a:pt x="27215" y="20417"/>
                    <a:pt x="27180" y="20464"/>
                    <a:pt x="27143" y="20501"/>
                  </a:cubicBezTo>
                  <a:cubicBezTo>
                    <a:pt x="27084" y="20584"/>
                    <a:pt x="27024" y="20656"/>
                    <a:pt x="26964" y="20716"/>
                  </a:cubicBezTo>
                  <a:cubicBezTo>
                    <a:pt x="26917" y="20764"/>
                    <a:pt x="26880" y="20811"/>
                    <a:pt x="26833" y="20859"/>
                  </a:cubicBezTo>
                  <a:cubicBezTo>
                    <a:pt x="26773" y="20931"/>
                    <a:pt x="26713" y="21003"/>
                    <a:pt x="26641" y="21062"/>
                  </a:cubicBezTo>
                  <a:cubicBezTo>
                    <a:pt x="26606" y="21110"/>
                    <a:pt x="26558" y="21146"/>
                    <a:pt x="26522" y="21181"/>
                  </a:cubicBezTo>
                  <a:cubicBezTo>
                    <a:pt x="26415" y="21289"/>
                    <a:pt x="26319" y="21385"/>
                    <a:pt x="26200" y="21492"/>
                  </a:cubicBezTo>
                  <a:cubicBezTo>
                    <a:pt x="26187" y="21504"/>
                    <a:pt x="26164" y="21528"/>
                    <a:pt x="26140" y="21540"/>
                  </a:cubicBezTo>
                  <a:cubicBezTo>
                    <a:pt x="26057" y="21611"/>
                    <a:pt x="25985" y="21672"/>
                    <a:pt x="25901" y="21743"/>
                  </a:cubicBezTo>
                  <a:lnTo>
                    <a:pt x="25972" y="24765"/>
                  </a:lnTo>
                  <a:lnTo>
                    <a:pt x="29724" y="24765"/>
                  </a:lnTo>
                  <a:cubicBezTo>
                    <a:pt x="33965" y="24861"/>
                    <a:pt x="35339" y="26486"/>
                    <a:pt x="38182" y="29724"/>
                  </a:cubicBezTo>
                  <a:lnTo>
                    <a:pt x="39663" y="31455"/>
                  </a:lnTo>
                  <a:lnTo>
                    <a:pt x="39878" y="31455"/>
                  </a:lnTo>
                  <a:cubicBezTo>
                    <a:pt x="40117" y="30834"/>
                    <a:pt x="40308" y="30189"/>
                    <a:pt x="40428" y="29532"/>
                  </a:cubicBezTo>
                  <a:cubicBezTo>
                    <a:pt x="40584" y="28648"/>
                    <a:pt x="40631" y="27740"/>
                    <a:pt x="40536" y="26856"/>
                  </a:cubicBezTo>
                  <a:cubicBezTo>
                    <a:pt x="40440" y="26079"/>
                    <a:pt x="40093" y="25291"/>
                    <a:pt x="40249" y="24502"/>
                  </a:cubicBezTo>
                  <a:cubicBezTo>
                    <a:pt x="40440" y="23511"/>
                    <a:pt x="41300" y="22842"/>
                    <a:pt x="41993" y="22113"/>
                  </a:cubicBezTo>
                  <a:cubicBezTo>
                    <a:pt x="44311" y="19712"/>
                    <a:pt x="45076" y="15925"/>
                    <a:pt x="43868" y="12807"/>
                  </a:cubicBezTo>
                  <a:cubicBezTo>
                    <a:pt x="43176" y="11027"/>
                    <a:pt x="41874" y="9521"/>
                    <a:pt x="40261" y="8518"/>
                  </a:cubicBezTo>
                  <a:cubicBezTo>
                    <a:pt x="40046" y="8387"/>
                    <a:pt x="39843" y="8267"/>
                    <a:pt x="39628" y="8148"/>
                  </a:cubicBezTo>
                  <a:cubicBezTo>
                    <a:pt x="38970" y="7813"/>
                    <a:pt x="38290" y="7551"/>
                    <a:pt x="37573" y="7383"/>
                  </a:cubicBezTo>
                  <a:cubicBezTo>
                    <a:pt x="36629" y="7168"/>
                    <a:pt x="35745" y="7192"/>
                    <a:pt x="35124" y="6284"/>
                  </a:cubicBezTo>
                  <a:cubicBezTo>
                    <a:pt x="34789" y="5794"/>
                    <a:pt x="34706" y="5173"/>
                    <a:pt x="34610" y="4588"/>
                  </a:cubicBezTo>
                  <a:cubicBezTo>
                    <a:pt x="34335" y="2927"/>
                    <a:pt x="33822" y="1374"/>
                    <a:pt x="33009" y="0"/>
                  </a:cubicBez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1733;p51">
              <a:extLst>
                <a:ext uri="{FF2B5EF4-FFF2-40B4-BE49-F238E27FC236}">
                  <a16:creationId xmlns:a16="http://schemas.microsoft.com/office/drawing/2014/main" id="{FA7B9221-CFFC-4500-B72A-0382A784E4ED}"/>
                </a:ext>
              </a:extLst>
            </p:cNvPr>
            <p:cNvSpPr/>
            <p:nvPr/>
          </p:nvSpPr>
          <p:spPr>
            <a:xfrm>
              <a:off x="3677825" y="2051000"/>
              <a:ext cx="372750" cy="3925"/>
            </a:xfrm>
            <a:custGeom>
              <a:avLst/>
              <a:gdLst/>
              <a:ahLst/>
              <a:cxnLst/>
              <a:rect l="l" t="t" r="r" b="b"/>
              <a:pathLst>
                <a:path w="14910" h="157" extrusionOk="0">
                  <a:moveTo>
                    <a:pt x="204" y="1"/>
                  </a:moveTo>
                  <a:cubicBezTo>
                    <a:pt x="144" y="49"/>
                    <a:pt x="72" y="96"/>
                    <a:pt x="0" y="157"/>
                  </a:cubicBezTo>
                  <a:lnTo>
                    <a:pt x="14910" y="157"/>
                  </a:lnTo>
                  <a:cubicBezTo>
                    <a:pt x="14814" y="96"/>
                    <a:pt x="14731" y="49"/>
                    <a:pt x="14635"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1734;p51">
              <a:extLst>
                <a:ext uri="{FF2B5EF4-FFF2-40B4-BE49-F238E27FC236}">
                  <a16:creationId xmlns:a16="http://schemas.microsoft.com/office/drawing/2014/main" id="{0E8FF68B-B05C-4C1B-B4BF-21C0BE83F75F}"/>
                </a:ext>
              </a:extLst>
            </p:cNvPr>
            <p:cNvSpPr/>
            <p:nvPr/>
          </p:nvSpPr>
          <p:spPr>
            <a:xfrm>
              <a:off x="4254550" y="2952975"/>
              <a:ext cx="176850" cy="110525"/>
            </a:xfrm>
            <a:custGeom>
              <a:avLst/>
              <a:gdLst/>
              <a:ahLst/>
              <a:cxnLst/>
              <a:rect l="l" t="t" r="r" b="b"/>
              <a:pathLst>
                <a:path w="7074" h="4421" extrusionOk="0">
                  <a:moveTo>
                    <a:pt x="3286" y="1"/>
                  </a:moveTo>
                  <a:cubicBezTo>
                    <a:pt x="2593" y="1686"/>
                    <a:pt x="1458" y="3191"/>
                    <a:pt x="1" y="4421"/>
                  </a:cubicBezTo>
                  <a:lnTo>
                    <a:pt x="7073" y="4421"/>
                  </a:lnTo>
                  <a:lnTo>
                    <a:pt x="3286" y="1"/>
                  </a:lnTo>
                  <a:close/>
                </a:path>
              </a:pathLst>
            </a:custGeom>
            <a:solidFill>
              <a:srgbClr val="787FF0"/>
            </a:solidFill>
            <a:ln w="9525" cap="flat" cmpd="sng">
              <a:solidFill>
                <a:srgbClr val="787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1735;p51">
              <a:extLst>
                <a:ext uri="{FF2B5EF4-FFF2-40B4-BE49-F238E27FC236}">
                  <a16:creationId xmlns:a16="http://schemas.microsoft.com/office/drawing/2014/main" id="{0C364245-1CD3-4500-BA73-03E0A0CF3B3F}"/>
                </a:ext>
              </a:extLst>
            </p:cNvPr>
            <p:cNvSpPr/>
            <p:nvPr/>
          </p:nvSpPr>
          <p:spPr>
            <a:xfrm>
              <a:off x="3333475" y="2948800"/>
              <a:ext cx="427400" cy="114700"/>
            </a:xfrm>
            <a:custGeom>
              <a:avLst/>
              <a:gdLst/>
              <a:ahLst/>
              <a:cxnLst/>
              <a:rect l="l" t="t" r="r" b="b"/>
              <a:pathLst>
                <a:path w="17096" h="4588" extrusionOk="0">
                  <a:moveTo>
                    <a:pt x="0" y="0"/>
                  </a:moveTo>
                  <a:lnTo>
                    <a:pt x="1816" y="4588"/>
                  </a:lnTo>
                  <a:lnTo>
                    <a:pt x="17096" y="4588"/>
                  </a:lnTo>
                  <a:cubicBezTo>
                    <a:pt x="16821" y="4361"/>
                    <a:pt x="16558" y="4122"/>
                    <a:pt x="16307" y="3871"/>
                  </a:cubicBezTo>
                  <a:cubicBezTo>
                    <a:pt x="15758" y="3321"/>
                    <a:pt x="15184" y="2784"/>
                    <a:pt x="14599" y="2246"/>
                  </a:cubicBezTo>
                  <a:cubicBezTo>
                    <a:pt x="13691" y="2007"/>
                    <a:pt x="12951" y="1351"/>
                    <a:pt x="12592" y="502"/>
                  </a:cubicBezTo>
                  <a:cubicBezTo>
                    <a:pt x="12389" y="335"/>
                    <a:pt x="12186" y="168"/>
                    <a:pt x="11971" y="0"/>
                  </a:cubicBezTo>
                  <a:lnTo>
                    <a:pt x="8064" y="0"/>
                  </a:lnTo>
                  <a:cubicBezTo>
                    <a:pt x="7753" y="1351"/>
                    <a:pt x="6547" y="2354"/>
                    <a:pt x="5114" y="2354"/>
                  </a:cubicBezTo>
                  <a:cubicBezTo>
                    <a:pt x="3668" y="2354"/>
                    <a:pt x="2461" y="1351"/>
                    <a:pt x="2162" y="0"/>
                  </a:cubicBezTo>
                  <a:close/>
                </a:path>
              </a:pathLst>
            </a:custGeom>
            <a:solidFill>
              <a:srgbClr val="787FF0"/>
            </a:solidFill>
            <a:ln w="9525" cap="flat" cmpd="sng">
              <a:solidFill>
                <a:srgbClr val="787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1736;p51">
              <a:extLst>
                <a:ext uri="{FF2B5EF4-FFF2-40B4-BE49-F238E27FC236}">
                  <a16:creationId xmlns:a16="http://schemas.microsoft.com/office/drawing/2014/main" id="{6CD26428-23F1-4CA7-965A-29710A38B515}"/>
                </a:ext>
              </a:extLst>
            </p:cNvPr>
            <p:cNvSpPr/>
            <p:nvPr/>
          </p:nvSpPr>
          <p:spPr>
            <a:xfrm>
              <a:off x="3317350" y="2810525"/>
              <a:ext cx="315400" cy="138300"/>
            </a:xfrm>
            <a:custGeom>
              <a:avLst/>
              <a:gdLst/>
              <a:ahLst/>
              <a:cxnLst/>
              <a:rect l="l" t="t" r="r" b="b"/>
              <a:pathLst>
                <a:path w="12616" h="5532" extrusionOk="0">
                  <a:moveTo>
                    <a:pt x="5197" y="1"/>
                  </a:moveTo>
                  <a:cubicBezTo>
                    <a:pt x="3178" y="872"/>
                    <a:pt x="1398" y="2223"/>
                    <a:pt x="0" y="3895"/>
                  </a:cubicBezTo>
                  <a:lnTo>
                    <a:pt x="645" y="5531"/>
                  </a:lnTo>
                  <a:lnTo>
                    <a:pt x="2807" y="5531"/>
                  </a:lnTo>
                  <a:cubicBezTo>
                    <a:pt x="2760" y="5316"/>
                    <a:pt x="2724" y="5090"/>
                    <a:pt x="2724" y="4862"/>
                  </a:cubicBezTo>
                  <a:cubicBezTo>
                    <a:pt x="2724" y="3190"/>
                    <a:pt x="4086" y="1840"/>
                    <a:pt x="5759" y="1840"/>
                  </a:cubicBezTo>
                  <a:cubicBezTo>
                    <a:pt x="7419" y="1840"/>
                    <a:pt x="8781" y="3190"/>
                    <a:pt x="8781" y="4862"/>
                  </a:cubicBezTo>
                  <a:cubicBezTo>
                    <a:pt x="8781" y="5090"/>
                    <a:pt x="8757" y="5316"/>
                    <a:pt x="8709" y="5531"/>
                  </a:cubicBezTo>
                  <a:lnTo>
                    <a:pt x="12616" y="5531"/>
                  </a:lnTo>
                  <a:cubicBezTo>
                    <a:pt x="10537" y="3835"/>
                    <a:pt x="8351" y="2246"/>
                    <a:pt x="6117" y="705"/>
                  </a:cubicBezTo>
                  <a:cubicBezTo>
                    <a:pt x="5794" y="478"/>
                    <a:pt x="5496" y="239"/>
                    <a:pt x="5197" y="1"/>
                  </a:cubicBezTo>
                  <a:close/>
                </a:path>
              </a:pathLst>
            </a:custGeom>
            <a:solidFill>
              <a:srgbClr val="787FF0"/>
            </a:solidFill>
            <a:ln w="9525" cap="flat" cmpd="sng">
              <a:solidFill>
                <a:srgbClr val="787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1737;p51">
              <a:extLst>
                <a:ext uri="{FF2B5EF4-FFF2-40B4-BE49-F238E27FC236}">
                  <a16:creationId xmlns:a16="http://schemas.microsoft.com/office/drawing/2014/main" id="{332E870C-C54E-45AF-940E-3877DBAD37F8}"/>
                </a:ext>
              </a:extLst>
            </p:cNvPr>
            <p:cNvSpPr/>
            <p:nvPr/>
          </p:nvSpPr>
          <p:spPr>
            <a:xfrm>
              <a:off x="3242075" y="2948800"/>
              <a:ext cx="136825" cy="114700"/>
            </a:xfrm>
            <a:custGeom>
              <a:avLst/>
              <a:gdLst/>
              <a:ahLst/>
              <a:cxnLst/>
              <a:rect l="l" t="t" r="r" b="b"/>
              <a:pathLst>
                <a:path w="5473" h="4588" extrusionOk="0">
                  <a:moveTo>
                    <a:pt x="1828" y="0"/>
                  </a:moveTo>
                  <a:cubicBezTo>
                    <a:pt x="968" y="1386"/>
                    <a:pt x="347" y="2928"/>
                    <a:pt x="1" y="4588"/>
                  </a:cubicBezTo>
                  <a:lnTo>
                    <a:pt x="5472" y="4588"/>
                  </a:lnTo>
                  <a:lnTo>
                    <a:pt x="3656" y="0"/>
                  </a:lnTo>
                  <a:close/>
                </a:path>
              </a:pathLst>
            </a:custGeom>
            <a:solidFill>
              <a:srgbClr val="787FF0"/>
            </a:solidFill>
            <a:ln w="9525" cap="flat" cmpd="sng">
              <a:solidFill>
                <a:srgbClr val="787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1738;p51">
              <a:extLst>
                <a:ext uri="{FF2B5EF4-FFF2-40B4-BE49-F238E27FC236}">
                  <a16:creationId xmlns:a16="http://schemas.microsoft.com/office/drawing/2014/main" id="{97F3FC7C-121D-4BA3-9EB1-3D2274789CA7}"/>
                </a:ext>
              </a:extLst>
            </p:cNvPr>
            <p:cNvSpPr/>
            <p:nvPr/>
          </p:nvSpPr>
          <p:spPr>
            <a:xfrm>
              <a:off x="3287775" y="2907900"/>
              <a:ext cx="45725" cy="40925"/>
            </a:xfrm>
            <a:custGeom>
              <a:avLst/>
              <a:gdLst/>
              <a:ahLst/>
              <a:cxnLst/>
              <a:rect l="l" t="t" r="r" b="b"/>
              <a:pathLst>
                <a:path w="1829" h="1637" extrusionOk="0">
                  <a:moveTo>
                    <a:pt x="1183" y="0"/>
                  </a:moveTo>
                  <a:cubicBezTo>
                    <a:pt x="753" y="513"/>
                    <a:pt x="359" y="1063"/>
                    <a:pt x="0" y="1636"/>
                  </a:cubicBezTo>
                  <a:lnTo>
                    <a:pt x="1828" y="1636"/>
                  </a:lnTo>
                  <a:lnTo>
                    <a:pt x="1183" y="0"/>
                  </a:lnTo>
                  <a:close/>
                </a:path>
              </a:pathLst>
            </a:custGeom>
            <a:solidFill>
              <a:srgbClr val="787FF0"/>
            </a:solidFill>
            <a:ln w="9525" cap="flat" cmpd="sng">
              <a:solidFill>
                <a:srgbClr val="787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1739;p51">
              <a:extLst>
                <a:ext uri="{FF2B5EF4-FFF2-40B4-BE49-F238E27FC236}">
                  <a16:creationId xmlns:a16="http://schemas.microsoft.com/office/drawing/2014/main" id="{11C82D56-2AC5-4036-A84C-0DCCE74DE52D}"/>
                </a:ext>
              </a:extLst>
            </p:cNvPr>
            <p:cNvSpPr/>
            <p:nvPr/>
          </p:nvSpPr>
          <p:spPr>
            <a:xfrm>
              <a:off x="3632725" y="2948800"/>
              <a:ext cx="15575" cy="12575"/>
            </a:xfrm>
            <a:custGeom>
              <a:avLst/>
              <a:gdLst/>
              <a:ahLst/>
              <a:cxnLst/>
              <a:rect l="l" t="t" r="r" b="b"/>
              <a:pathLst>
                <a:path w="623" h="503" extrusionOk="0">
                  <a:moveTo>
                    <a:pt x="1" y="0"/>
                  </a:moveTo>
                  <a:cubicBezTo>
                    <a:pt x="216" y="168"/>
                    <a:pt x="419" y="335"/>
                    <a:pt x="622" y="502"/>
                  </a:cubicBezTo>
                  <a:cubicBezTo>
                    <a:pt x="562" y="335"/>
                    <a:pt x="503" y="168"/>
                    <a:pt x="466" y="0"/>
                  </a:cubicBezTo>
                  <a:close/>
                </a:path>
              </a:pathLst>
            </a:custGeom>
            <a:solidFill>
              <a:srgbClr val="787F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1740;p51">
              <a:extLst>
                <a:ext uri="{FF2B5EF4-FFF2-40B4-BE49-F238E27FC236}">
                  <a16:creationId xmlns:a16="http://schemas.microsoft.com/office/drawing/2014/main" id="{60219137-E26C-4B92-AEDC-606E80BF881C}"/>
                </a:ext>
              </a:extLst>
            </p:cNvPr>
            <p:cNvSpPr/>
            <p:nvPr/>
          </p:nvSpPr>
          <p:spPr>
            <a:xfrm>
              <a:off x="3698450" y="2948800"/>
              <a:ext cx="638250" cy="114700"/>
            </a:xfrm>
            <a:custGeom>
              <a:avLst/>
              <a:gdLst/>
              <a:ahLst/>
              <a:cxnLst/>
              <a:rect l="l" t="t" r="r" b="b"/>
              <a:pathLst>
                <a:path w="25530" h="4588" extrusionOk="0">
                  <a:moveTo>
                    <a:pt x="3739" y="0"/>
                  </a:moveTo>
                  <a:cubicBezTo>
                    <a:pt x="3441" y="1351"/>
                    <a:pt x="2234" y="2354"/>
                    <a:pt x="789" y="2354"/>
                  </a:cubicBezTo>
                  <a:cubicBezTo>
                    <a:pt x="513" y="2354"/>
                    <a:pt x="251" y="2318"/>
                    <a:pt x="0" y="2246"/>
                  </a:cubicBezTo>
                  <a:lnTo>
                    <a:pt x="0" y="2246"/>
                  </a:lnTo>
                  <a:cubicBezTo>
                    <a:pt x="585" y="2784"/>
                    <a:pt x="1159" y="3321"/>
                    <a:pt x="1708" y="3871"/>
                  </a:cubicBezTo>
                  <a:cubicBezTo>
                    <a:pt x="1959" y="4122"/>
                    <a:pt x="2222" y="4361"/>
                    <a:pt x="2497" y="4588"/>
                  </a:cubicBezTo>
                  <a:lnTo>
                    <a:pt x="22245" y="4588"/>
                  </a:lnTo>
                  <a:cubicBezTo>
                    <a:pt x="23702" y="3358"/>
                    <a:pt x="24837" y="1853"/>
                    <a:pt x="25530" y="168"/>
                  </a:cubicBezTo>
                  <a:lnTo>
                    <a:pt x="25386" y="0"/>
                  </a:lnTo>
                  <a:lnTo>
                    <a:pt x="14073" y="0"/>
                  </a:lnTo>
                  <a:cubicBezTo>
                    <a:pt x="13774" y="1351"/>
                    <a:pt x="12568" y="2354"/>
                    <a:pt x="11122" y="2354"/>
                  </a:cubicBezTo>
                  <a:cubicBezTo>
                    <a:pt x="9688" y="2354"/>
                    <a:pt x="8494" y="1351"/>
                    <a:pt x="8183" y="13"/>
                  </a:cubicBezTo>
                  <a:cubicBezTo>
                    <a:pt x="7681" y="180"/>
                    <a:pt x="7156" y="276"/>
                    <a:pt x="6606" y="287"/>
                  </a:cubicBezTo>
                  <a:cubicBezTo>
                    <a:pt x="6573" y="288"/>
                    <a:pt x="6540" y="288"/>
                    <a:pt x="6508" y="288"/>
                  </a:cubicBezTo>
                  <a:cubicBezTo>
                    <a:pt x="5909" y="288"/>
                    <a:pt x="5322" y="182"/>
                    <a:pt x="4779" y="0"/>
                  </a:cubicBezTo>
                  <a:close/>
                </a:path>
              </a:pathLst>
            </a:custGeom>
            <a:solidFill>
              <a:srgbClr val="787FF0"/>
            </a:solidFill>
            <a:ln w="9525" cap="flat" cmpd="sng">
              <a:solidFill>
                <a:srgbClr val="787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1741;p51">
              <a:extLst>
                <a:ext uri="{FF2B5EF4-FFF2-40B4-BE49-F238E27FC236}">
                  <a16:creationId xmlns:a16="http://schemas.microsoft.com/office/drawing/2014/main" id="{7149C3BD-ADA4-4736-B5B6-217B3D3E8EE6}"/>
                </a:ext>
              </a:extLst>
            </p:cNvPr>
            <p:cNvSpPr/>
            <p:nvPr/>
          </p:nvSpPr>
          <p:spPr>
            <a:xfrm>
              <a:off x="3447250" y="2781550"/>
              <a:ext cx="287050" cy="167275"/>
            </a:xfrm>
            <a:custGeom>
              <a:avLst/>
              <a:gdLst/>
              <a:ahLst/>
              <a:cxnLst/>
              <a:rect l="l" t="t" r="r" b="b"/>
              <a:pathLst>
                <a:path w="11482" h="6691" extrusionOk="0">
                  <a:moveTo>
                    <a:pt x="5341" y="0"/>
                  </a:moveTo>
                  <a:cubicBezTo>
                    <a:pt x="3454" y="37"/>
                    <a:pt x="1649" y="443"/>
                    <a:pt x="1" y="1160"/>
                  </a:cubicBezTo>
                  <a:cubicBezTo>
                    <a:pt x="300" y="1398"/>
                    <a:pt x="598" y="1637"/>
                    <a:pt x="921" y="1864"/>
                  </a:cubicBezTo>
                  <a:cubicBezTo>
                    <a:pt x="3155" y="3405"/>
                    <a:pt x="5341" y="4994"/>
                    <a:pt x="7420" y="6690"/>
                  </a:cubicBezTo>
                  <a:lnTo>
                    <a:pt x="7885" y="6690"/>
                  </a:lnTo>
                  <a:cubicBezTo>
                    <a:pt x="7838" y="6475"/>
                    <a:pt x="7814" y="6249"/>
                    <a:pt x="7814" y="6021"/>
                  </a:cubicBezTo>
                  <a:cubicBezTo>
                    <a:pt x="7814" y="4349"/>
                    <a:pt x="9164" y="2999"/>
                    <a:pt x="10837" y="2999"/>
                  </a:cubicBezTo>
                  <a:cubicBezTo>
                    <a:pt x="11052" y="2999"/>
                    <a:pt x="11267" y="3023"/>
                    <a:pt x="11482" y="3059"/>
                  </a:cubicBezTo>
                  <a:cubicBezTo>
                    <a:pt x="11374" y="2676"/>
                    <a:pt x="11315" y="2270"/>
                    <a:pt x="11302" y="1852"/>
                  </a:cubicBezTo>
                  <a:lnTo>
                    <a:pt x="11254" y="0"/>
                  </a:lnTo>
                  <a:close/>
                </a:path>
              </a:pathLst>
            </a:custGeom>
            <a:solidFill>
              <a:srgbClr val="787FF0"/>
            </a:solidFill>
            <a:ln w="9525" cap="flat" cmpd="sng">
              <a:solidFill>
                <a:srgbClr val="787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1742;p51">
              <a:extLst>
                <a:ext uri="{FF2B5EF4-FFF2-40B4-BE49-F238E27FC236}">
                  <a16:creationId xmlns:a16="http://schemas.microsoft.com/office/drawing/2014/main" id="{808A6106-FDAC-4620-A040-3A4384B13E53}"/>
                </a:ext>
              </a:extLst>
            </p:cNvPr>
            <p:cNvSpPr/>
            <p:nvPr/>
          </p:nvSpPr>
          <p:spPr>
            <a:xfrm>
              <a:off x="3987550" y="2781550"/>
              <a:ext cx="345575" cy="167275"/>
            </a:xfrm>
            <a:custGeom>
              <a:avLst/>
              <a:gdLst/>
              <a:ahLst/>
              <a:cxnLst/>
              <a:rect l="l" t="t" r="r" b="b"/>
              <a:pathLst>
                <a:path w="13823" h="6691" extrusionOk="0">
                  <a:moveTo>
                    <a:pt x="131" y="0"/>
                  </a:moveTo>
                  <a:lnTo>
                    <a:pt x="168" y="1625"/>
                  </a:lnTo>
                  <a:cubicBezTo>
                    <a:pt x="179" y="2115"/>
                    <a:pt x="120" y="2581"/>
                    <a:pt x="0" y="3035"/>
                  </a:cubicBezTo>
                  <a:cubicBezTo>
                    <a:pt x="1469" y="3250"/>
                    <a:pt x="2592" y="4505"/>
                    <a:pt x="2592" y="6021"/>
                  </a:cubicBezTo>
                  <a:cubicBezTo>
                    <a:pt x="2592" y="6249"/>
                    <a:pt x="2557" y="6475"/>
                    <a:pt x="2509" y="6690"/>
                  </a:cubicBezTo>
                  <a:lnTo>
                    <a:pt x="13822" y="6690"/>
                  </a:lnTo>
                  <a:lnTo>
                    <a:pt x="12341" y="4959"/>
                  </a:lnTo>
                  <a:cubicBezTo>
                    <a:pt x="9498" y="1721"/>
                    <a:pt x="8124" y="96"/>
                    <a:pt x="3883" y="0"/>
                  </a:cubicBezTo>
                  <a:close/>
                </a:path>
              </a:pathLst>
            </a:custGeom>
            <a:solidFill>
              <a:srgbClr val="787FF0"/>
            </a:solidFill>
            <a:ln w="9525" cap="flat" cmpd="sng">
              <a:solidFill>
                <a:srgbClr val="787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1743;p51">
              <a:extLst>
                <a:ext uri="{FF2B5EF4-FFF2-40B4-BE49-F238E27FC236}">
                  <a16:creationId xmlns:a16="http://schemas.microsoft.com/office/drawing/2014/main" id="{61BCE971-DB2E-40A3-B16B-705B3AB388A8}"/>
                </a:ext>
              </a:extLst>
            </p:cNvPr>
            <p:cNvSpPr/>
            <p:nvPr/>
          </p:nvSpPr>
          <p:spPr>
            <a:xfrm>
              <a:off x="3791925" y="2937150"/>
              <a:ext cx="26000" cy="11675"/>
            </a:xfrm>
            <a:custGeom>
              <a:avLst/>
              <a:gdLst/>
              <a:ahLst/>
              <a:cxnLst/>
              <a:rect l="l" t="t" r="r" b="b"/>
              <a:pathLst>
                <a:path w="1040" h="467" extrusionOk="0">
                  <a:moveTo>
                    <a:pt x="60" y="1"/>
                  </a:moveTo>
                  <a:cubicBezTo>
                    <a:pt x="60" y="156"/>
                    <a:pt x="36" y="311"/>
                    <a:pt x="0" y="466"/>
                  </a:cubicBezTo>
                  <a:lnTo>
                    <a:pt x="1040" y="466"/>
                  </a:lnTo>
                  <a:cubicBezTo>
                    <a:pt x="693" y="347"/>
                    <a:pt x="371" y="192"/>
                    <a:pt x="60" y="1"/>
                  </a:cubicBezTo>
                  <a:close/>
                </a:path>
              </a:pathLst>
            </a:custGeom>
            <a:solidFill>
              <a:srgbClr val="787F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1744;p51">
              <a:extLst>
                <a:ext uri="{FF2B5EF4-FFF2-40B4-BE49-F238E27FC236}">
                  <a16:creationId xmlns:a16="http://schemas.microsoft.com/office/drawing/2014/main" id="{4C2F7E2E-3952-4664-B0F2-7BC7F0D607D7}"/>
                </a:ext>
              </a:extLst>
            </p:cNvPr>
            <p:cNvSpPr/>
            <p:nvPr/>
          </p:nvSpPr>
          <p:spPr>
            <a:xfrm>
              <a:off x="4015625" y="2674925"/>
              <a:ext cx="4500" cy="5400"/>
            </a:xfrm>
            <a:custGeom>
              <a:avLst/>
              <a:gdLst/>
              <a:ahLst/>
              <a:cxnLst/>
              <a:rect l="l" t="t" r="r" b="b"/>
              <a:pathLst>
                <a:path w="180" h="216" extrusionOk="0">
                  <a:moveTo>
                    <a:pt x="179" y="1"/>
                  </a:moveTo>
                  <a:cubicBezTo>
                    <a:pt x="120" y="84"/>
                    <a:pt x="60" y="156"/>
                    <a:pt x="0" y="216"/>
                  </a:cubicBezTo>
                  <a:cubicBezTo>
                    <a:pt x="60" y="156"/>
                    <a:pt x="120" y="84"/>
                    <a:pt x="179" y="1"/>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1745;p51">
              <a:extLst>
                <a:ext uri="{FF2B5EF4-FFF2-40B4-BE49-F238E27FC236}">
                  <a16:creationId xmlns:a16="http://schemas.microsoft.com/office/drawing/2014/main" id="{43DD78CB-3E51-482C-BCCC-BE4AC7B27028}"/>
                </a:ext>
              </a:extLst>
            </p:cNvPr>
            <p:cNvSpPr/>
            <p:nvPr/>
          </p:nvSpPr>
          <p:spPr>
            <a:xfrm>
              <a:off x="3647350" y="2554275"/>
              <a:ext cx="625" cy="10175"/>
            </a:xfrm>
            <a:custGeom>
              <a:avLst/>
              <a:gdLst/>
              <a:ahLst/>
              <a:cxnLst/>
              <a:rect l="l" t="t" r="r" b="b"/>
              <a:pathLst>
                <a:path w="25" h="407" extrusionOk="0">
                  <a:moveTo>
                    <a:pt x="25" y="407"/>
                  </a:moveTo>
                  <a:cubicBezTo>
                    <a:pt x="13" y="275"/>
                    <a:pt x="1" y="144"/>
                    <a:pt x="1" y="0"/>
                  </a:cubicBezTo>
                  <a:cubicBezTo>
                    <a:pt x="1" y="144"/>
                    <a:pt x="13" y="275"/>
                    <a:pt x="25" y="407"/>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1746;p51">
              <a:extLst>
                <a:ext uri="{FF2B5EF4-FFF2-40B4-BE49-F238E27FC236}">
                  <a16:creationId xmlns:a16="http://schemas.microsoft.com/office/drawing/2014/main" id="{86F5D384-C26B-40B7-AD6B-34FEAB42C2AB}"/>
                </a:ext>
              </a:extLst>
            </p:cNvPr>
            <p:cNvSpPr/>
            <p:nvPr/>
          </p:nvSpPr>
          <p:spPr>
            <a:xfrm>
              <a:off x="4022800" y="2664475"/>
              <a:ext cx="5400" cy="7175"/>
            </a:xfrm>
            <a:custGeom>
              <a:avLst/>
              <a:gdLst/>
              <a:ahLst/>
              <a:cxnLst/>
              <a:rect l="l" t="t" r="r" b="b"/>
              <a:pathLst>
                <a:path w="216" h="287" extrusionOk="0">
                  <a:moveTo>
                    <a:pt x="215" y="0"/>
                  </a:moveTo>
                  <a:lnTo>
                    <a:pt x="0" y="287"/>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1747;p51">
              <a:extLst>
                <a:ext uri="{FF2B5EF4-FFF2-40B4-BE49-F238E27FC236}">
                  <a16:creationId xmlns:a16="http://schemas.microsoft.com/office/drawing/2014/main" id="{52DE87ED-6A55-474C-9114-EDEAFCECA2C5}"/>
                </a:ext>
              </a:extLst>
            </p:cNvPr>
            <p:cNvSpPr/>
            <p:nvPr/>
          </p:nvSpPr>
          <p:spPr>
            <a:xfrm>
              <a:off x="3651250" y="2584725"/>
              <a:ext cx="3600" cy="14975"/>
            </a:xfrm>
            <a:custGeom>
              <a:avLst/>
              <a:gdLst/>
              <a:ahLst/>
              <a:cxnLst/>
              <a:rect l="l" t="t" r="r" b="b"/>
              <a:pathLst>
                <a:path w="144" h="599" extrusionOk="0">
                  <a:moveTo>
                    <a:pt x="144" y="598"/>
                  </a:moveTo>
                  <a:cubicBezTo>
                    <a:pt x="84" y="407"/>
                    <a:pt x="36" y="204"/>
                    <a:pt x="1" y="1"/>
                  </a:cubicBezTo>
                  <a:cubicBezTo>
                    <a:pt x="36" y="204"/>
                    <a:pt x="84" y="407"/>
                    <a:pt x="144" y="598"/>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1748;p51">
              <a:extLst>
                <a:ext uri="{FF2B5EF4-FFF2-40B4-BE49-F238E27FC236}">
                  <a16:creationId xmlns:a16="http://schemas.microsoft.com/office/drawing/2014/main" id="{9A20BA81-8BBB-41C4-8BF4-500F1037BD85}"/>
                </a:ext>
              </a:extLst>
            </p:cNvPr>
            <p:cNvSpPr/>
            <p:nvPr/>
          </p:nvSpPr>
          <p:spPr>
            <a:xfrm>
              <a:off x="3648550" y="2569800"/>
              <a:ext cx="1825" cy="11075"/>
            </a:xfrm>
            <a:custGeom>
              <a:avLst/>
              <a:gdLst/>
              <a:ahLst/>
              <a:cxnLst/>
              <a:rect l="l" t="t" r="r" b="b"/>
              <a:pathLst>
                <a:path w="73" h="443" extrusionOk="0">
                  <a:moveTo>
                    <a:pt x="72" y="442"/>
                  </a:moveTo>
                  <a:cubicBezTo>
                    <a:pt x="48" y="299"/>
                    <a:pt x="25" y="155"/>
                    <a:pt x="1" y="1"/>
                  </a:cubicBezTo>
                  <a:cubicBezTo>
                    <a:pt x="25" y="155"/>
                    <a:pt x="48" y="299"/>
                    <a:pt x="72" y="442"/>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1749;p51">
              <a:extLst>
                <a:ext uri="{FF2B5EF4-FFF2-40B4-BE49-F238E27FC236}">
                  <a16:creationId xmlns:a16="http://schemas.microsoft.com/office/drawing/2014/main" id="{7B9DD80D-CE98-4326-9F7D-9E768DEDC77A}"/>
                </a:ext>
              </a:extLst>
            </p:cNvPr>
            <p:cNvSpPr/>
            <p:nvPr/>
          </p:nvSpPr>
          <p:spPr>
            <a:xfrm>
              <a:off x="4007550" y="2683900"/>
              <a:ext cx="4800" cy="5075"/>
            </a:xfrm>
            <a:custGeom>
              <a:avLst/>
              <a:gdLst/>
              <a:ahLst/>
              <a:cxnLst/>
              <a:rect l="l" t="t" r="r" b="b"/>
              <a:pathLst>
                <a:path w="192" h="203" extrusionOk="0">
                  <a:moveTo>
                    <a:pt x="192" y="0"/>
                  </a:moveTo>
                  <a:cubicBezTo>
                    <a:pt x="132" y="72"/>
                    <a:pt x="72" y="144"/>
                    <a:pt x="0" y="203"/>
                  </a:cubicBezTo>
                  <a:cubicBezTo>
                    <a:pt x="72" y="144"/>
                    <a:pt x="132" y="72"/>
                    <a:pt x="192" y="0"/>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1750;p51">
              <a:extLst>
                <a:ext uri="{FF2B5EF4-FFF2-40B4-BE49-F238E27FC236}">
                  <a16:creationId xmlns:a16="http://schemas.microsoft.com/office/drawing/2014/main" id="{09DBA9BD-CADC-41C0-A266-F9C878256F84}"/>
                </a:ext>
              </a:extLst>
            </p:cNvPr>
            <p:cNvSpPr/>
            <p:nvPr/>
          </p:nvSpPr>
          <p:spPr>
            <a:xfrm>
              <a:off x="3996500" y="2691950"/>
              <a:ext cx="8075" cy="7775"/>
            </a:xfrm>
            <a:custGeom>
              <a:avLst/>
              <a:gdLst/>
              <a:ahLst/>
              <a:cxnLst/>
              <a:rect l="l" t="t" r="r" b="b"/>
              <a:pathLst>
                <a:path w="323" h="311" extrusionOk="0">
                  <a:moveTo>
                    <a:pt x="323" y="0"/>
                  </a:moveTo>
                  <a:cubicBezTo>
                    <a:pt x="216" y="108"/>
                    <a:pt x="120" y="204"/>
                    <a:pt x="1" y="311"/>
                  </a:cubicBezTo>
                  <a:cubicBezTo>
                    <a:pt x="120" y="204"/>
                    <a:pt x="216" y="108"/>
                    <a:pt x="323" y="0"/>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1751;p51">
              <a:extLst>
                <a:ext uri="{FF2B5EF4-FFF2-40B4-BE49-F238E27FC236}">
                  <a16:creationId xmlns:a16="http://schemas.microsoft.com/office/drawing/2014/main" id="{1E9DB1DB-2370-48E9-A0CA-E0E5E58348C0}"/>
                </a:ext>
              </a:extLst>
            </p:cNvPr>
            <p:cNvSpPr/>
            <p:nvPr/>
          </p:nvSpPr>
          <p:spPr>
            <a:xfrm>
              <a:off x="3646750" y="2538150"/>
              <a:ext cx="350" cy="10775"/>
            </a:xfrm>
            <a:custGeom>
              <a:avLst/>
              <a:gdLst/>
              <a:ahLst/>
              <a:cxnLst/>
              <a:rect l="l" t="t" r="r" b="b"/>
              <a:pathLst>
                <a:path w="14" h="431" extrusionOk="0">
                  <a:moveTo>
                    <a:pt x="13" y="430"/>
                  </a:moveTo>
                  <a:cubicBezTo>
                    <a:pt x="1" y="287"/>
                    <a:pt x="1" y="144"/>
                    <a:pt x="13" y="0"/>
                  </a:cubicBezTo>
                  <a:cubicBezTo>
                    <a:pt x="1" y="144"/>
                    <a:pt x="1" y="287"/>
                    <a:pt x="13" y="430"/>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1752;p51">
              <a:extLst>
                <a:ext uri="{FF2B5EF4-FFF2-40B4-BE49-F238E27FC236}">
                  <a16:creationId xmlns:a16="http://schemas.microsoft.com/office/drawing/2014/main" id="{76CEB4B1-D987-472A-9D83-9497585761F9}"/>
                </a:ext>
              </a:extLst>
            </p:cNvPr>
            <p:cNvSpPr/>
            <p:nvPr/>
          </p:nvSpPr>
          <p:spPr>
            <a:xfrm>
              <a:off x="4048775" y="2619375"/>
              <a:ext cx="3900" cy="9575"/>
            </a:xfrm>
            <a:custGeom>
              <a:avLst/>
              <a:gdLst/>
              <a:ahLst/>
              <a:cxnLst/>
              <a:rect l="l" t="t" r="r" b="b"/>
              <a:pathLst>
                <a:path w="156" h="383" extrusionOk="0">
                  <a:moveTo>
                    <a:pt x="156" y="1"/>
                  </a:moveTo>
                  <a:cubicBezTo>
                    <a:pt x="108" y="132"/>
                    <a:pt x="48" y="251"/>
                    <a:pt x="0" y="383"/>
                  </a:cubicBezTo>
                  <a:cubicBezTo>
                    <a:pt x="48" y="251"/>
                    <a:pt x="108" y="132"/>
                    <a:pt x="156" y="1"/>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1753;p51">
              <a:extLst>
                <a:ext uri="{FF2B5EF4-FFF2-40B4-BE49-F238E27FC236}">
                  <a16:creationId xmlns:a16="http://schemas.microsoft.com/office/drawing/2014/main" id="{F3AF9B56-F1A8-4425-B92C-C973C0A2A06D}"/>
                </a:ext>
              </a:extLst>
            </p:cNvPr>
            <p:cNvSpPr/>
            <p:nvPr/>
          </p:nvSpPr>
          <p:spPr>
            <a:xfrm>
              <a:off x="4063700" y="2567700"/>
              <a:ext cx="1825" cy="11975"/>
            </a:xfrm>
            <a:custGeom>
              <a:avLst/>
              <a:gdLst/>
              <a:ahLst/>
              <a:cxnLst/>
              <a:rect l="l" t="t" r="r" b="b"/>
              <a:pathLst>
                <a:path w="73" h="479" extrusionOk="0">
                  <a:moveTo>
                    <a:pt x="72" y="0"/>
                  </a:moveTo>
                  <a:cubicBezTo>
                    <a:pt x="61" y="168"/>
                    <a:pt x="37" y="323"/>
                    <a:pt x="0" y="478"/>
                  </a:cubicBezTo>
                  <a:cubicBezTo>
                    <a:pt x="37" y="323"/>
                    <a:pt x="61" y="168"/>
                    <a:pt x="72" y="0"/>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1754;p51">
              <a:extLst>
                <a:ext uri="{FF2B5EF4-FFF2-40B4-BE49-F238E27FC236}">
                  <a16:creationId xmlns:a16="http://schemas.microsoft.com/office/drawing/2014/main" id="{78AA4995-AE24-4F6A-82E3-ED1F40658319}"/>
                </a:ext>
              </a:extLst>
            </p:cNvPr>
            <p:cNvSpPr/>
            <p:nvPr/>
          </p:nvSpPr>
          <p:spPr>
            <a:xfrm>
              <a:off x="4061300" y="2583550"/>
              <a:ext cx="1825" cy="8075"/>
            </a:xfrm>
            <a:custGeom>
              <a:avLst/>
              <a:gdLst/>
              <a:ahLst/>
              <a:cxnLst/>
              <a:rect l="l" t="t" r="r" b="b"/>
              <a:pathLst>
                <a:path w="73" h="323" extrusionOk="0">
                  <a:moveTo>
                    <a:pt x="73" y="0"/>
                  </a:moveTo>
                  <a:lnTo>
                    <a:pt x="1" y="322"/>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1755;p51">
              <a:extLst>
                <a:ext uri="{FF2B5EF4-FFF2-40B4-BE49-F238E27FC236}">
                  <a16:creationId xmlns:a16="http://schemas.microsoft.com/office/drawing/2014/main" id="{0B9D4945-636E-4F2B-8C46-23EA655FB4C4}"/>
                </a:ext>
              </a:extLst>
            </p:cNvPr>
            <p:cNvSpPr/>
            <p:nvPr/>
          </p:nvSpPr>
          <p:spPr>
            <a:xfrm>
              <a:off x="4058025" y="2595775"/>
              <a:ext cx="2425" cy="7800"/>
            </a:xfrm>
            <a:custGeom>
              <a:avLst/>
              <a:gdLst/>
              <a:ahLst/>
              <a:cxnLst/>
              <a:rect l="l" t="t" r="r" b="b"/>
              <a:pathLst>
                <a:path w="97" h="312" extrusionOk="0">
                  <a:moveTo>
                    <a:pt x="96" y="0"/>
                  </a:moveTo>
                  <a:cubicBezTo>
                    <a:pt x="60" y="108"/>
                    <a:pt x="36" y="215"/>
                    <a:pt x="1" y="311"/>
                  </a:cubicBezTo>
                  <a:cubicBezTo>
                    <a:pt x="36" y="215"/>
                    <a:pt x="60" y="108"/>
                    <a:pt x="96" y="0"/>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1756;p51">
              <a:extLst>
                <a:ext uri="{FF2B5EF4-FFF2-40B4-BE49-F238E27FC236}">
                  <a16:creationId xmlns:a16="http://schemas.microsoft.com/office/drawing/2014/main" id="{55B30432-4435-45F3-9361-8DBD70A80384}"/>
                </a:ext>
              </a:extLst>
            </p:cNvPr>
            <p:cNvSpPr/>
            <p:nvPr/>
          </p:nvSpPr>
          <p:spPr>
            <a:xfrm>
              <a:off x="4043700" y="2632525"/>
              <a:ext cx="3300" cy="6875"/>
            </a:xfrm>
            <a:custGeom>
              <a:avLst/>
              <a:gdLst/>
              <a:ahLst/>
              <a:cxnLst/>
              <a:rect l="l" t="t" r="r" b="b"/>
              <a:pathLst>
                <a:path w="132" h="275" extrusionOk="0">
                  <a:moveTo>
                    <a:pt x="131" y="0"/>
                  </a:moveTo>
                  <a:cubicBezTo>
                    <a:pt x="84" y="96"/>
                    <a:pt x="36" y="179"/>
                    <a:pt x="0" y="275"/>
                  </a:cubicBezTo>
                  <a:cubicBezTo>
                    <a:pt x="36" y="179"/>
                    <a:pt x="84" y="96"/>
                    <a:pt x="131" y="0"/>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1757;p51">
              <a:extLst>
                <a:ext uri="{FF2B5EF4-FFF2-40B4-BE49-F238E27FC236}">
                  <a16:creationId xmlns:a16="http://schemas.microsoft.com/office/drawing/2014/main" id="{F406C0AD-5BC5-4C9B-81BF-EE57AB045B3A}"/>
                </a:ext>
              </a:extLst>
            </p:cNvPr>
            <p:cNvSpPr/>
            <p:nvPr/>
          </p:nvSpPr>
          <p:spPr>
            <a:xfrm>
              <a:off x="4037725" y="2643275"/>
              <a:ext cx="3600" cy="6600"/>
            </a:xfrm>
            <a:custGeom>
              <a:avLst/>
              <a:gdLst/>
              <a:ahLst/>
              <a:cxnLst/>
              <a:rect l="l" t="t" r="r" b="b"/>
              <a:pathLst>
                <a:path w="144" h="264" extrusionOk="0">
                  <a:moveTo>
                    <a:pt x="144" y="0"/>
                  </a:moveTo>
                  <a:cubicBezTo>
                    <a:pt x="96" y="84"/>
                    <a:pt x="48" y="168"/>
                    <a:pt x="1" y="263"/>
                  </a:cubicBezTo>
                  <a:cubicBezTo>
                    <a:pt x="48" y="168"/>
                    <a:pt x="96" y="84"/>
                    <a:pt x="144" y="0"/>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1758;p51">
              <a:extLst>
                <a:ext uri="{FF2B5EF4-FFF2-40B4-BE49-F238E27FC236}">
                  <a16:creationId xmlns:a16="http://schemas.microsoft.com/office/drawing/2014/main" id="{566CCD56-44D7-4F1B-8778-F22686B6DE4E}"/>
                </a:ext>
              </a:extLst>
            </p:cNvPr>
            <p:cNvSpPr/>
            <p:nvPr/>
          </p:nvSpPr>
          <p:spPr>
            <a:xfrm>
              <a:off x="4029650" y="2653425"/>
              <a:ext cx="6000" cy="8675"/>
            </a:xfrm>
            <a:custGeom>
              <a:avLst/>
              <a:gdLst/>
              <a:ahLst/>
              <a:cxnLst/>
              <a:rect l="l" t="t" r="r" b="b"/>
              <a:pathLst>
                <a:path w="240" h="347" extrusionOk="0">
                  <a:moveTo>
                    <a:pt x="239" y="1"/>
                  </a:moveTo>
                  <a:cubicBezTo>
                    <a:pt x="168" y="120"/>
                    <a:pt x="85" y="240"/>
                    <a:pt x="0" y="347"/>
                  </a:cubicBezTo>
                  <a:cubicBezTo>
                    <a:pt x="85" y="240"/>
                    <a:pt x="168" y="120"/>
                    <a:pt x="239" y="1"/>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1759;p51">
              <a:extLst>
                <a:ext uri="{FF2B5EF4-FFF2-40B4-BE49-F238E27FC236}">
                  <a16:creationId xmlns:a16="http://schemas.microsoft.com/office/drawing/2014/main" id="{FC375AD5-7A6A-4747-AFA1-AECD69811381}"/>
                </a:ext>
              </a:extLst>
            </p:cNvPr>
            <p:cNvSpPr/>
            <p:nvPr/>
          </p:nvSpPr>
          <p:spPr>
            <a:xfrm>
              <a:off x="3647075" y="2517525"/>
              <a:ext cx="1225" cy="15550"/>
            </a:xfrm>
            <a:custGeom>
              <a:avLst/>
              <a:gdLst/>
              <a:ahLst/>
              <a:cxnLst/>
              <a:rect l="l" t="t" r="r" b="b"/>
              <a:pathLst>
                <a:path w="49" h="622" extrusionOk="0">
                  <a:moveTo>
                    <a:pt x="0" y="622"/>
                  </a:moveTo>
                  <a:cubicBezTo>
                    <a:pt x="12" y="419"/>
                    <a:pt x="24" y="204"/>
                    <a:pt x="48" y="0"/>
                  </a:cubicBezTo>
                  <a:cubicBezTo>
                    <a:pt x="24" y="204"/>
                    <a:pt x="12" y="419"/>
                    <a:pt x="0" y="622"/>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1760;p51">
              <a:extLst>
                <a:ext uri="{FF2B5EF4-FFF2-40B4-BE49-F238E27FC236}">
                  <a16:creationId xmlns:a16="http://schemas.microsoft.com/office/drawing/2014/main" id="{7082C846-4BDC-477A-A7BC-7D0707544222}"/>
                </a:ext>
              </a:extLst>
            </p:cNvPr>
            <p:cNvSpPr/>
            <p:nvPr/>
          </p:nvSpPr>
          <p:spPr>
            <a:xfrm>
              <a:off x="4053250" y="2607125"/>
              <a:ext cx="3625" cy="11075"/>
            </a:xfrm>
            <a:custGeom>
              <a:avLst/>
              <a:gdLst/>
              <a:ahLst/>
              <a:cxnLst/>
              <a:rect l="l" t="t" r="r" b="b"/>
              <a:pathLst>
                <a:path w="145" h="443" extrusionOk="0">
                  <a:moveTo>
                    <a:pt x="144" y="0"/>
                  </a:moveTo>
                  <a:cubicBezTo>
                    <a:pt x="96" y="156"/>
                    <a:pt x="49" y="300"/>
                    <a:pt x="1" y="443"/>
                  </a:cubicBezTo>
                  <a:cubicBezTo>
                    <a:pt x="49" y="300"/>
                    <a:pt x="96" y="156"/>
                    <a:pt x="144" y="0"/>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1761;p51">
              <a:extLst>
                <a:ext uri="{FF2B5EF4-FFF2-40B4-BE49-F238E27FC236}">
                  <a16:creationId xmlns:a16="http://schemas.microsoft.com/office/drawing/2014/main" id="{1F768758-2EEA-4C15-86E4-7AE8E41DF83F}"/>
                </a:ext>
              </a:extLst>
            </p:cNvPr>
            <p:cNvSpPr/>
            <p:nvPr/>
          </p:nvSpPr>
          <p:spPr>
            <a:xfrm>
              <a:off x="3580775" y="2181225"/>
              <a:ext cx="588975" cy="530475"/>
            </a:xfrm>
            <a:custGeom>
              <a:avLst/>
              <a:gdLst/>
              <a:ahLst/>
              <a:cxnLst/>
              <a:rect l="l" t="t" r="r" b="b"/>
              <a:pathLst>
                <a:path w="23559" h="21219" extrusionOk="0">
                  <a:moveTo>
                    <a:pt x="6986" y="6026"/>
                  </a:moveTo>
                  <a:cubicBezTo>
                    <a:pt x="7053" y="6026"/>
                    <a:pt x="7122" y="6029"/>
                    <a:pt x="7192" y="6034"/>
                  </a:cubicBezTo>
                  <a:cubicBezTo>
                    <a:pt x="8004" y="6082"/>
                    <a:pt x="8602" y="6452"/>
                    <a:pt x="8804" y="6786"/>
                  </a:cubicBezTo>
                  <a:cubicBezTo>
                    <a:pt x="9043" y="7121"/>
                    <a:pt x="8936" y="7372"/>
                    <a:pt x="8721" y="7444"/>
                  </a:cubicBezTo>
                  <a:cubicBezTo>
                    <a:pt x="8625" y="7479"/>
                    <a:pt x="8518" y="7491"/>
                    <a:pt x="8406" y="7491"/>
                  </a:cubicBezTo>
                  <a:cubicBezTo>
                    <a:pt x="8253" y="7491"/>
                    <a:pt x="8091" y="7469"/>
                    <a:pt x="7933" y="7455"/>
                  </a:cubicBezTo>
                  <a:cubicBezTo>
                    <a:pt x="7658" y="7420"/>
                    <a:pt x="7371" y="7396"/>
                    <a:pt x="7132" y="7372"/>
                  </a:cubicBezTo>
                  <a:cubicBezTo>
                    <a:pt x="6881" y="7360"/>
                    <a:pt x="6606" y="7360"/>
                    <a:pt x="6320" y="7348"/>
                  </a:cubicBezTo>
                  <a:cubicBezTo>
                    <a:pt x="6275" y="7348"/>
                    <a:pt x="6231" y="7348"/>
                    <a:pt x="6186" y="7348"/>
                  </a:cubicBezTo>
                  <a:cubicBezTo>
                    <a:pt x="5955" y="7348"/>
                    <a:pt x="5724" y="7340"/>
                    <a:pt x="5543" y="7240"/>
                  </a:cubicBezTo>
                  <a:cubicBezTo>
                    <a:pt x="5340" y="7145"/>
                    <a:pt x="5257" y="6882"/>
                    <a:pt x="5520" y="6571"/>
                  </a:cubicBezTo>
                  <a:cubicBezTo>
                    <a:pt x="5738" y="6299"/>
                    <a:pt x="6283" y="6026"/>
                    <a:pt x="6986" y="6026"/>
                  </a:cubicBezTo>
                  <a:close/>
                  <a:moveTo>
                    <a:pt x="14022" y="6622"/>
                  </a:moveTo>
                  <a:cubicBezTo>
                    <a:pt x="14284" y="6622"/>
                    <a:pt x="14577" y="6663"/>
                    <a:pt x="14886" y="6762"/>
                  </a:cubicBezTo>
                  <a:cubicBezTo>
                    <a:pt x="15650" y="7025"/>
                    <a:pt x="16116" y="7539"/>
                    <a:pt x="16235" y="7898"/>
                  </a:cubicBezTo>
                  <a:cubicBezTo>
                    <a:pt x="16367" y="8280"/>
                    <a:pt x="16200" y="8495"/>
                    <a:pt x="15961" y="8519"/>
                  </a:cubicBezTo>
                  <a:cubicBezTo>
                    <a:pt x="15940" y="8521"/>
                    <a:pt x="15919" y="8522"/>
                    <a:pt x="15898" y="8522"/>
                  </a:cubicBezTo>
                  <a:cubicBezTo>
                    <a:pt x="15676" y="8522"/>
                    <a:pt x="15436" y="8414"/>
                    <a:pt x="15196" y="8315"/>
                  </a:cubicBezTo>
                  <a:cubicBezTo>
                    <a:pt x="14945" y="8220"/>
                    <a:pt x="14682" y="8113"/>
                    <a:pt x="14443" y="8041"/>
                  </a:cubicBezTo>
                  <a:cubicBezTo>
                    <a:pt x="14217" y="7957"/>
                    <a:pt x="13941" y="7885"/>
                    <a:pt x="13667" y="7802"/>
                  </a:cubicBezTo>
                  <a:cubicBezTo>
                    <a:pt x="13404" y="7730"/>
                    <a:pt x="13118" y="7659"/>
                    <a:pt x="12950" y="7503"/>
                  </a:cubicBezTo>
                  <a:cubicBezTo>
                    <a:pt x="12771" y="7348"/>
                    <a:pt x="12771" y="7073"/>
                    <a:pt x="13105" y="6846"/>
                  </a:cubicBezTo>
                  <a:cubicBezTo>
                    <a:pt x="13300" y="6717"/>
                    <a:pt x="13625" y="6622"/>
                    <a:pt x="14022" y="6622"/>
                  </a:cubicBezTo>
                  <a:close/>
                  <a:moveTo>
                    <a:pt x="2240" y="7973"/>
                  </a:moveTo>
                  <a:cubicBezTo>
                    <a:pt x="2287" y="7973"/>
                    <a:pt x="2336" y="7992"/>
                    <a:pt x="2366" y="8029"/>
                  </a:cubicBezTo>
                  <a:lnTo>
                    <a:pt x="3261" y="9319"/>
                  </a:lnTo>
                  <a:lnTo>
                    <a:pt x="2425" y="9916"/>
                  </a:lnTo>
                  <a:cubicBezTo>
                    <a:pt x="2401" y="9940"/>
                    <a:pt x="2366" y="9940"/>
                    <a:pt x="2342" y="9940"/>
                  </a:cubicBezTo>
                  <a:cubicBezTo>
                    <a:pt x="2294" y="9940"/>
                    <a:pt x="2246" y="9929"/>
                    <a:pt x="2222" y="9881"/>
                  </a:cubicBezTo>
                  <a:cubicBezTo>
                    <a:pt x="2175" y="9821"/>
                    <a:pt x="2198" y="9738"/>
                    <a:pt x="2258" y="9690"/>
                  </a:cubicBezTo>
                  <a:lnTo>
                    <a:pt x="2867" y="9247"/>
                  </a:lnTo>
                  <a:lnTo>
                    <a:pt x="2127" y="8196"/>
                  </a:lnTo>
                  <a:cubicBezTo>
                    <a:pt x="2079" y="8137"/>
                    <a:pt x="2103" y="8041"/>
                    <a:pt x="2162" y="7993"/>
                  </a:cubicBezTo>
                  <a:cubicBezTo>
                    <a:pt x="2185" y="7980"/>
                    <a:pt x="2212" y="7973"/>
                    <a:pt x="2240" y="7973"/>
                  </a:cubicBezTo>
                  <a:close/>
                  <a:moveTo>
                    <a:pt x="6815" y="8607"/>
                  </a:moveTo>
                  <a:cubicBezTo>
                    <a:pt x="6924" y="8607"/>
                    <a:pt x="7033" y="8636"/>
                    <a:pt x="7132" y="8698"/>
                  </a:cubicBezTo>
                  <a:cubicBezTo>
                    <a:pt x="7419" y="8865"/>
                    <a:pt x="7514" y="9247"/>
                    <a:pt x="7335" y="9534"/>
                  </a:cubicBezTo>
                  <a:cubicBezTo>
                    <a:pt x="7288" y="9618"/>
                    <a:pt x="7216" y="9677"/>
                    <a:pt x="7132" y="9738"/>
                  </a:cubicBezTo>
                  <a:cubicBezTo>
                    <a:pt x="7323" y="9809"/>
                    <a:pt x="7431" y="9892"/>
                    <a:pt x="7442" y="9905"/>
                  </a:cubicBezTo>
                  <a:cubicBezTo>
                    <a:pt x="7503" y="9953"/>
                    <a:pt x="7503" y="10048"/>
                    <a:pt x="7455" y="10107"/>
                  </a:cubicBezTo>
                  <a:cubicBezTo>
                    <a:pt x="7431" y="10131"/>
                    <a:pt x="7395" y="10155"/>
                    <a:pt x="7347" y="10155"/>
                  </a:cubicBezTo>
                  <a:cubicBezTo>
                    <a:pt x="7323" y="10155"/>
                    <a:pt x="7288" y="10144"/>
                    <a:pt x="7264" y="10120"/>
                  </a:cubicBezTo>
                  <a:cubicBezTo>
                    <a:pt x="7246" y="10111"/>
                    <a:pt x="7015" y="9921"/>
                    <a:pt x="6637" y="9921"/>
                  </a:cubicBezTo>
                  <a:cubicBezTo>
                    <a:pt x="6502" y="9921"/>
                    <a:pt x="6347" y="9946"/>
                    <a:pt x="6176" y="10012"/>
                  </a:cubicBezTo>
                  <a:cubicBezTo>
                    <a:pt x="6161" y="10017"/>
                    <a:pt x="6146" y="10019"/>
                    <a:pt x="6130" y="10019"/>
                  </a:cubicBezTo>
                  <a:cubicBezTo>
                    <a:pt x="6072" y="10019"/>
                    <a:pt x="6014" y="9985"/>
                    <a:pt x="5985" y="9929"/>
                  </a:cubicBezTo>
                  <a:cubicBezTo>
                    <a:pt x="5961" y="9857"/>
                    <a:pt x="5997" y="9773"/>
                    <a:pt x="6069" y="9749"/>
                  </a:cubicBezTo>
                  <a:cubicBezTo>
                    <a:pt x="6189" y="9701"/>
                    <a:pt x="6296" y="9677"/>
                    <a:pt x="6391" y="9666"/>
                  </a:cubicBezTo>
                  <a:cubicBezTo>
                    <a:pt x="6189" y="9462"/>
                    <a:pt x="6141" y="9152"/>
                    <a:pt x="6296" y="8901"/>
                  </a:cubicBezTo>
                  <a:cubicBezTo>
                    <a:pt x="6405" y="8713"/>
                    <a:pt x="6608" y="8607"/>
                    <a:pt x="6815" y="8607"/>
                  </a:cubicBezTo>
                  <a:close/>
                  <a:moveTo>
                    <a:pt x="13424" y="9305"/>
                  </a:moveTo>
                  <a:cubicBezTo>
                    <a:pt x="13531" y="9305"/>
                    <a:pt x="13640" y="9333"/>
                    <a:pt x="13739" y="9391"/>
                  </a:cubicBezTo>
                  <a:cubicBezTo>
                    <a:pt x="14026" y="9570"/>
                    <a:pt x="14121" y="9940"/>
                    <a:pt x="13941" y="10239"/>
                  </a:cubicBezTo>
                  <a:cubicBezTo>
                    <a:pt x="13894" y="10322"/>
                    <a:pt x="13822" y="10383"/>
                    <a:pt x="13739" y="10430"/>
                  </a:cubicBezTo>
                  <a:cubicBezTo>
                    <a:pt x="13894" y="10502"/>
                    <a:pt x="13989" y="10574"/>
                    <a:pt x="14002" y="10585"/>
                  </a:cubicBezTo>
                  <a:cubicBezTo>
                    <a:pt x="14061" y="10633"/>
                    <a:pt x="14061" y="10729"/>
                    <a:pt x="14013" y="10789"/>
                  </a:cubicBezTo>
                  <a:cubicBezTo>
                    <a:pt x="13989" y="10813"/>
                    <a:pt x="13954" y="10837"/>
                    <a:pt x="13906" y="10837"/>
                  </a:cubicBezTo>
                  <a:cubicBezTo>
                    <a:pt x="13882" y="10837"/>
                    <a:pt x="13846" y="10824"/>
                    <a:pt x="13822" y="10800"/>
                  </a:cubicBezTo>
                  <a:cubicBezTo>
                    <a:pt x="13804" y="10792"/>
                    <a:pt x="13594" y="10622"/>
                    <a:pt x="13256" y="10622"/>
                  </a:cubicBezTo>
                  <a:cubicBezTo>
                    <a:pt x="13134" y="10622"/>
                    <a:pt x="12995" y="10644"/>
                    <a:pt x="12842" y="10705"/>
                  </a:cubicBezTo>
                  <a:cubicBezTo>
                    <a:pt x="12827" y="10710"/>
                    <a:pt x="12812" y="10712"/>
                    <a:pt x="12796" y="10712"/>
                  </a:cubicBezTo>
                  <a:cubicBezTo>
                    <a:pt x="12738" y="10712"/>
                    <a:pt x="12680" y="10678"/>
                    <a:pt x="12651" y="10622"/>
                  </a:cubicBezTo>
                  <a:cubicBezTo>
                    <a:pt x="12627" y="10550"/>
                    <a:pt x="12664" y="10466"/>
                    <a:pt x="12735" y="10442"/>
                  </a:cubicBezTo>
                  <a:cubicBezTo>
                    <a:pt x="12831" y="10407"/>
                    <a:pt x="12926" y="10383"/>
                    <a:pt x="13010" y="10359"/>
                  </a:cubicBezTo>
                  <a:cubicBezTo>
                    <a:pt x="12795" y="10168"/>
                    <a:pt x="12747" y="9857"/>
                    <a:pt x="12903" y="9594"/>
                  </a:cubicBezTo>
                  <a:cubicBezTo>
                    <a:pt x="13020" y="9406"/>
                    <a:pt x="13220" y="9305"/>
                    <a:pt x="13424" y="9305"/>
                  </a:cubicBezTo>
                  <a:close/>
                  <a:moveTo>
                    <a:pt x="21384" y="10199"/>
                  </a:moveTo>
                  <a:cubicBezTo>
                    <a:pt x="21422" y="10199"/>
                    <a:pt x="21460" y="10214"/>
                    <a:pt x="21492" y="10239"/>
                  </a:cubicBezTo>
                  <a:cubicBezTo>
                    <a:pt x="21539" y="10299"/>
                    <a:pt x="21539" y="10394"/>
                    <a:pt x="21480" y="10442"/>
                  </a:cubicBezTo>
                  <a:lnTo>
                    <a:pt x="20536" y="11326"/>
                  </a:lnTo>
                  <a:lnTo>
                    <a:pt x="21038" y="11875"/>
                  </a:lnTo>
                  <a:cubicBezTo>
                    <a:pt x="21098" y="11936"/>
                    <a:pt x="21085" y="12019"/>
                    <a:pt x="21038" y="12079"/>
                  </a:cubicBezTo>
                  <a:cubicBezTo>
                    <a:pt x="21002" y="12103"/>
                    <a:pt x="20966" y="12114"/>
                    <a:pt x="20942" y="12114"/>
                  </a:cubicBezTo>
                  <a:cubicBezTo>
                    <a:pt x="20894" y="12114"/>
                    <a:pt x="20859" y="12091"/>
                    <a:pt x="20835" y="12067"/>
                  </a:cubicBezTo>
                  <a:lnTo>
                    <a:pt x="20130" y="11302"/>
                  </a:lnTo>
                  <a:lnTo>
                    <a:pt x="21289" y="10239"/>
                  </a:lnTo>
                  <a:cubicBezTo>
                    <a:pt x="21317" y="10211"/>
                    <a:pt x="21350" y="10199"/>
                    <a:pt x="21384" y="10199"/>
                  </a:cubicBezTo>
                  <a:close/>
                  <a:moveTo>
                    <a:pt x="10108" y="7944"/>
                  </a:moveTo>
                  <a:cubicBezTo>
                    <a:pt x="10116" y="7944"/>
                    <a:pt x="10123" y="7944"/>
                    <a:pt x="10131" y="7946"/>
                  </a:cubicBezTo>
                  <a:cubicBezTo>
                    <a:pt x="10203" y="7957"/>
                    <a:pt x="10262" y="8029"/>
                    <a:pt x="10250" y="8100"/>
                  </a:cubicBezTo>
                  <a:lnTo>
                    <a:pt x="9951" y="10275"/>
                  </a:lnTo>
                  <a:lnTo>
                    <a:pt x="9486" y="10287"/>
                  </a:lnTo>
                  <a:cubicBezTo>
                    <a:pt x="9187" y="10311"/>
                    <a:pt x="8936" y="10537"/>
                    <a:pt x="8900" y="10848"/>
                  </a:cubicBezTo>
                  <a:lnTo>
                    <a:pt x="8865" y="11147"/>
                  </a:lnTo>
                  <a:cubicBezTo>
                    <a:pt x="8841" y="11410"/>
                    <a:pt x="8912" y="11660"/>
                    <a:pt x="9080" y="11864"/>
                  </a:cubicBezTo>
                  <a:cubicBezTo>
                    <a:pt x="9247" y="12067"/>
                    <a:pt x="9486" y="12186"/>
                    <a:pt x="9749" y="12210"/>
                  </a:cubicBezTo>
                  <a:lnTo>
                    <a:pt x="10943" y="12294"/>
                  </a:lnTo>
                  <a:cubicBezTo>
                    <a:pt x="11026" y="12306"/>
                    <a:pt x="11087" y="12366"/>
                    <a:pt x="11074" y="12449"/>
                  </a:cubicBezTo>
                  <a:cubicBezTo>
                    <a:pt x="11074" y="12521"/>
                    <a:pt x="11003" y="12581"/>
                    <a:pt x="10931" y="12581"/>
                  </a:cubicBezTo>
                  <a:lnTo>
                    <a:pt x="10919" y="12581"/>
                  </a:lnTo>
                  <a:lnTo>
                    <a:pt x="9725" y="12485"/>
                  </a:lnTo>
                  <a:cubicBezTo>
                    <a:pt x="9390" y="12461"/>
                    <a:pt x="9080" y="12306"/>
                    <a:pt x="8865" y="12043"/>
                  </a:cubicBezTo>
                  <a:cubicBezTo>
                    <a:pt x="8650" y="11780"/>
                    <a:pt x="8554" y="11458"/>
                    <a:pt x="8589" y="11111"/>
                  </a:cubicBezTo>
                  <a:lnTo>
                    <a:pt x="8613" y="10813"/>
                  </a:lnTo>
                  <a:cubicBezTo>
                    <a:pt x="8673" y="10370"/>
                    <a:pt x="9032" y="10036"/>
                    <a:pt x="9473" y="10012"/>
                  </a:cubicBezTo>
                  <a:lnTo>
                    <a:pt x="9701" y="10000"/>
                  </a:lnTo>
                  <a:lnTo>
                    <a:pt x="9964" y="8065"/>
                  </a:lnTo>
                  <a:cubicBezTo>
                    <a:pt x="9974" y="7990"/>
                    <a:pt x="10042" y="7944"/>
                    <a:pt x="10108" y="7944"/>
                  </a:cubicBezTo>
                  <a:close/>
                  <a:moveTo>
                    <a:pt x="13706" y="13168"/>
                  </a:moveTo>
                  <a:cubicBezTo>
                    <a:pt x="14819" y="13168"/>
                    <a:pt x="14683" y="16515"/>
                    <a:pt x="12472" y="16643"/>
                  </a:cubicBezTo>
                  <a:cubicBezTo>
                    <a:pt x="12410" y="16647"/>
                    <a:pt x="12349" y="16648"/>
                    <a:pt x="12289" y="16648"/>
                  </a:cubicBezTo>
                  <a:cubicBezTo>
                    <a:pt x="10122" y="16648"/>
                    <a:pt x="9132" y="14212"/>
                    <a:pt x="10596" y="14050"/>
                  </a:cubicBezTo>
                  <a:cubicBezTo>
                    <a:pt x="12102" y="13871"/>
                    <a:pt x="13595" y="13178"/>
                    <a:pt x="13595" y="13178"/>
                  </a:cubicBezTo>
                  <a:cubicBezTo>
                    <a:pt x="13634" y="13171"/>
                    <a:pt x="13670" y="13168"/>
                    <a:pt x="13706" y="13168"/>
                  </a:cubicBezTo>
                  <a:close/>
                  <a:moveTo>
                    <a:pt x="10252" y="17492"/>
                  </a:moveTo>
                  <a:cubicBezTo>
                    <a:pt x="10954" y="17492"/>
                    <a:pt x="11421" y="18031"/>
                    <a:pt x="11421" y="18040"/>
                  </a:cubicBezTo>
                  <a:cubicBezTo>
                    <a:pt x="11469" y="18100"/>
                    <a:pt x="11469" y="18183"/>
                    <a:pt x="11409" y="18243"/>
                  </a:cubicBezTo>
                  <a:cubicBezTo>
                    <a:pt x="11385" y="18255"/>
                    <a:pt x="11349" y="18267"/>
                    <a:pt x="11313" y="18267"/>
                  </a:cubicBezTo>
                  <a:cubicBezTo>
                    <a:pt x="11278" y="18267"/>
                    <a:pt x="11230" y="18255"/>
                    <a:pt x="11206" y="18220"/>
                  </a:cubicBezTo>
                  <a:cubicBezTo>
                    <a:pt x="11187" y="18200"/>
                    <a:pt x="10813" y="17772"/>
                    <a:pt x="10258" y="17772"/>
                  </a:cubicBezTo>
                  <a:cubicBezTo>
                    <a:pt x="10122" y="17772"/>
                    <a:pt x="9975" y="17798"/>
                    <a:pt x="9820" y="17861"/>
                  </a:cubicBezTo>
                  <a:cubicBezTo>
                    <a:pt x="9805" y="17866"/>
                    <a:pt x="9790" y="17869"/>
                    <a:pt x="9775" y="17869"/>
                  </a:cubicBezTo>
                  <a:cubicBezTo>
                    <a:pt x="9716" y="17869"/>
                    <a:pt x="9657" y="17834"/>
                    <a:pt x="9629" y="17777"/>
                  </a:cubicBezTo>
                  <a:cubicBezTo>
                    <a:pt x="9605" y="17705"/>
                    <a:pt x="9641" y="17622"/>
                    <a:pt x="9712" y="17598"/>
                  </a:cubicBezTo>
                  <a:cubicBezTo>
                    <a:pt x="9904" y="17522"/>
                    <a:pt x="10085" y="17492"/>
                    <a:pt x="10252" y="17492"/>
                  </a:cubicBezTo>
                  <a:close/>
                  <a:moveTo>
                    <a:pt x="15555" y="1"/>
                  </a:moveTo>
                  <a:lnTo>
                    <a:pt x="15555" y="1"/>
                  </a:lnTo>
                  <a:cubicBezTo>
                    <a:pt x="14045" y="3170"/>
                    <a:pt x="10887" y="5210"/>
                    <a:pt x="7573" y="5210"/>
                  </a:cubicBezTo>
                  <a:cubicBezTo>
                    <a:pt x="6926" y="5210"/>
                    <a:pt x="6274" y="5132"/>
                    <a:pt x="5627" y="4970"/>
                  </a:cubicBezTo>
                  <a:lnTo>
                    <a:pt x="3787" y="4505"/>
                  </a:lnTo>
                  <a:lnTo>
                    <a:pt x="3536" y="6595"/>
                  </a:lnTo>
                  <a:lnTo>
                    <a:pt x="3154" y="6560"/>
                  </a:lnTo>
                  <a:cubicBezTo>
                    <a:pt x="3058" y="6550"/>
                    <a:pt x="2963" y="6545"/>
                    <a:pt x="2869" y="6545"/>
                  </a:cubicBezTo>
                  <a:cubicBezTo>
                    <a:pt x="1505" y="6545"/>
                    <a:pt x="325" y="7576"/>
                    <a:pt x="179" y="8973"/>
                  </a:cubicBezTo>
                  <a:lnTo>
                    <a:pt x="155" y="9128"/>
                  </a:lnTo>
                  <a:cubicBezTo>
                    <a:pt x="0" y="10622"/>
                    <a:pt x="1087" y="11960"/>
                    <a:pt x="2568" y="12114"/>
                  </a:cubicBezTo>
                  <a:lnTo>
                    <a:pt x="2855" y="12151"/>
                  </a:lnTo>
                  <a:lnTo>
                    <a:pt x="2903" y="11804"/>
                  </a:lnTo>
                  <a:lnTo>
                    <a:pt x="2903" y="11804"/>
                  </a:lnTo>
                  <a:cubicBezTo>
                    <a:pt x="2342" y="16415"/>
                    <a:pt x="5627" y="20596"/>
                    <a:pt x="10238" y="21158"/>
                  </a:cubicBezTo>
                  <a:cubicBezTo>
                    <a:pt x="10577" y="21199"/>
                    <a:pt x="10913" y="21218"/>
                    <a:pt x="11245" y="21218"/>
                  </a:cubicBezTo>
                  <a:cubicBezTo>
                    <a:pt x="15412" y="21218"/>
                    <a:pt x="19018" y="18131"/>
                    <a:pt x="19580" y="13919"/>
                  </a:cubicBezTo>
                  <a:lnTo>
                    <a:pt x="19580" y="13919"/>
                  </a:lnTo>
                  <a:lnTo>
                    <a:pt x="20405" y="14002"/>
                  </a:lnTo>
                  <a:cubicBezTo>
                    <a:pt x="20502" y="14012"/>
                    <a:pt x="20597" y="14017"/>
                    <a:pt x="20692" y="14017"/>
                  </a:cubicBezTo>
                  <a:cubicBezTo>
                    <a:pt x="22066" y="14017"/>
                    <a:pt x="23246" y="12986"/>
                    <a:pt x="23392" y="11589"/>
                  </a:cubicBezTo>
                  <a:lnTo>
                    <a:pt x="23403" y="11434"/>
                  </a:lnTo>
                  <a:cubicBezTo>
                    <a:pt x="23559" y="9940"/>
                    <a:pt x="22484" y="8602"/>
                    <a:pt x="20990" y="8447"/>
                  </a:cubicBezTo>
                  <a:lnTo>
                    <a:pt x="20464" y="8387"/>
                  </a:lnTo>
                  <a:cubicBezTo>
                    <a:pt x="20357" y="8530"/>
                    <a:pt x="20286" y="8602"/>
                    <a:pt x="20286" y="8602"/>
                  </a:cubicBezTo>
                  <a:cubicBezTo>
                    <a:pt x="20286" y="8519"/>
                    <a:pt x="20286" y="8447"/>
                    <a:pt x="20273" y="8376"/>
                  </a:cubicBezTo>
                  <a:lnTo>
                    <a:pt x="20249" y="8376"/>
                  </a:lnTo>
                  <a:lnTo>
                    <a:pt x="20262" y="8268"/>
                  </a:lnTo>
                  <a:cubicBezTo>
                    <a:pt x="19939" y="5795"/>
                    <a:pt x="16510" y="3800"/>
                    <a:pt x="15841" y="1877"/>
                  </a:cubicBezTo>
                  <a:cubicBezTo>
                    <a:pt x="15602" y="1219"/>
                    <a:pt x="15531" y="586"/>
                    <a:pt x="15555" y="1"/>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1762;p51">
              <a:extLst>
                <a:ext uri="{FF2B5EF4-FFF2-40B4-BE49-F238E27FC236}">
                  <a16:creationId xmlns:a16="http://schemas.microsoft.com/office/drawing/2014/main" id="{4E012A72-B306-48C8-9D0B-C8EC9E97C380}"/>
                </a:ext>
              </a:extLst>
            </p:cNvPr>
            <p:cNvSpPr/>
            <p:nvPr/>
          </p:nvSpPr>
          <p:spPr>
            <a:xfrm>
              <a:off x="3660800" y="2617875"/>
              <a:ext cx="4225" cy="10175"/>
            </a:xfrm>
            <a:custGeom>
              <a:avLst/>
              <a:gdLst/>
              <a:ahLst/>
              <a:cxnLst/>
              <a:rect l="l" t="t" r="r" b="b"/>
              <a:pathLst>
                <a:path w="169" h="407" extrusionOk="0">
                  <a:moveTo>
                    <a:pt x="168" y="407"/>
                  </a:moveTo>
                  <a:cubicBezTo>
                    <a:pt x="108" y="276"/>
                    <a:pt x="60" y="144"/>
                    <a:pt x="1" y="0"/>
                  </a:cubicBezTo>
                  <a:cubicBezTo>
                    <a:pt x="60" y="144"/>
                    <a:pt x="108" y="276"/>
                    <a:pt x="168" y="407"/>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1763;p51">
              <a:extLst>
                <a:ext uri="{FF2B5EF4-FFF2-40B4-BE49-F238E27FC236}">
                  <a16:creationId xmlns:a16="http://schemas.microsoft.com/office/drawing/2014/main" id="{2803EF6B-6ED9-4F12-86FF-74E89050C852}"/>
                </a:ext>
              </a:extLst>
            </p:cNvPr>
            <p:cNvSpPr/>
            <p:nvPr/>
          </p:nvSpPr>
          <p:spPr>
            <a:xfrm>
              <a:off x="3667075" y="2632200"/>
              <a:ext cx="5100" cy="9900"/>
            </a:xfrm>
            <a:custGeom>
              <a:avLst/>
              <a:gdLst/>
              <a:ahLst/>
              <a:cxnLst/>
              <a:rect l="l" t="t" r="r" b="b"/>
              <a:pathLst>
                <a:path w="204" h="396" extrusionOk="0">
                  <a:moveTo>
                    <a:pt x="204" y="396"/>
                  </a:moveTo>
                  <a:cubicBezTo>
                    <a:pt x="132" y="264"/>
                    <a:pt x="61" y="133"/>
                    <a:pt x="0" y="1"/>
                  </a:cubicBezTo>
                  <a:cubicBezTo>
                    <a:pt x="61" y="133"/>
                    <a:pt x="132" y="264"/>
                    <a:pt x="204" y="396"/>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1764;p51">
              <a:extLst>
                <a:ext uri="{FF2B5EF4-FFF2-40B4-BE49-F238E27FC236}">
                  <a16:creationId xmlns:a16="http://schemas.microsoft.com/office/drawing/2014/main" id="{60C9203F-E8EF-4A35-820E-D3D18BAE16F6}"/>
                </a:ext>
              </a:extLst>
            </p:cNvPr>
            <p:cNvSpPr/>
            <p:nvPr/>
          </p:nvSpPr>
          <p:spPr>
            <a:xfrm>
              <a:off x="3713375" y="2695850"/>
              <a:ext cx="9575" cy="8650"/>
            </a:xfrm>
            <a:custGeom>
              <a:avLst/>
              <a:gdLst/>
              <a:ahLst/>
              <a:cxnLst/>
              <a:rect l="l" t="t" r="r" b="b"/>
              <a:pathLst>
                <a:path w="383" h="346" extrusionOk="0">
                  <a:moveTo>
                    <a:pt x="383" y="346"/>
                  </a:moveTo>
                  <a:cubicBezTo>
                    <a:pt x="251" y="227"/>
                    <a:pt x="120" y="119"/>
                    <a:pt x="1" y="0"/>
                  </a:cubicBezTo>
                  <a:cubicBezTo>
                    <a:pt x="120" y="119"/>
                    <a:pt x="251" y="227"/>
                    <a:pt x="383" y="346"/>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1765;p51">
              <a:extLst>
                <a:ext uri="{FF2B5EF4-FFF2-40B4-BE49-F238E27FC236}">
                  <a16:creationId xmlns:a16="http://schemas.microsoft.com/office/drawing/2014/main" id="{BB9A8E78-3842-4D52-9F7F-8480132B6BA1}"/>
                </a:ext>
              </a:extLst>
            </p:cNvPr>
            <p:cNvSpPr/>
            <p:nvPr/>
          </p:nvSpPr>
          <p:spPr>
            <a:xfrm>
              <a:off x="3673950" y="2645650"/>
              <a:ext cx="6875" cy="11375"/>
            </a:xfrm>
            <a:custGeom>
              <a:avLst/>
              <a:gdLst/>
              <a:ahLst/>
              <a:cxnLst/>
              <a:rect l="l" t="t" r="r" b="b"/>
              <a:pathLst>
                <a:path w="275" h="455" extrusionOk="0">
                  <a:moveTo>
                    <a:pt x="275" y="455"/>
                  </a:moveTo>
                  <a:cubicBezTo>
                    <a:pt x="179" y="312"/>
                    <a:pt x="84" y="156"/>
                    <a:pt x="1" y="1"/>
                  </a:cubicBezTo>
                  <a:cubicBezTo>
                    <a:pt x="84" y="156"/>
                    <a:pt x="179" y="312"/>
                    <a:pt x="275" y="455"/>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1766;p51">
              <a:extLst>
                <a:ext uri="{FF2B5EF4-FFF2-40B4-BE49-F238E27FC236}">
                  <a16:creationId xmlns:a16="http://schemas.microsoft.com/office/drawing/2014/main" id="{DA1035D3-6D16-4EA9-9733-8BE75EA22531}"/>
                </a:ext>
              </a:extLst>
            </p:cNvPr>
            <p:cNvSpPr/>
            <p:nvPr/>
          </p:nvSpPr>
          <p:spPr>
            <a:xfrm>
              <a:off x="3702325" y="2684775"/>
              <a:ext cx="8675" cy="8975"/>
            </a:xfrm>
            <a:custGeom>
              <a:avLst/>
              <a:gdLst/>
              <a:ahLst/>
              <a:cxnLst/>
              <a:rect l="l" t="t" r="r" b="b"/>
              <a:pathLst>
                <a:path w="347" h="359" extrusionOk="0">
                  <a:moveTo>
                    <a:pt x="347" y="359"/>
                  </a:moveTo>
                  <a:cubicBezTo>
                    <a:pt x="227" y="239"/>
                    <a:pt x="108" y="120"/>
                    <a:pt x="0" y="1"/>
                  </a:cubicBezTo>
                  <a:cubicBezTo>
                    <a:pt x="108" y="120"/>
                    <a:pt x="227" y="239"/>
                    <a:pt x="347" y="359"/>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1767;p51">
              <a:extLst>
                <a:ext uri="{FF2B5EF4-FFF2-40B4-BE49-F238E27FC236}">
                  <a16:creationId xmlns:a16="http://schemas.microsoft.com/office/drawing/2014/main" id="{49465BA8-479E-4F55-9862-658713A48A31}"/>
                </a:ext>
              </a:extLst>
            </p:cNvPr>
            <p:cNvSpPr/>
            <p:nvPr/>
          </p:nvSpPr>
          <p:spPr>
            <a:xfrm>
              <a:off x="3655125" y="2600550"/>
              <a:ext cx="4200" cy="13475"/>
            </a:xfrm>
            <a:custGeom>
              <a:avLst/>
              <a:gdLst/>
              <a:ahLst/>
              <a:cxnLst/>
              <a:rect l="l" t="t" r="r" b="b"/>
              <a:pathLst>
                <a:path w="168" h="539" extrusionOk="0">
                  <a:moveTo>
                    <a:pt x="168" y="539"/>
                  </a:moveTo>
                  <a:cubicBezTo>
                    <a:pt x="108" y="359"/>
                    <a:pt x="48" y="180"/>
                    <a:pt x="0" y="1"/>
                  </a:cubicBezTo>
                  <a:cubicBezTo>
                    <a:pt x="48" y="180"/>
                    <a:pt x="108" y="359"/>
                    <a:pt x="168" y="539"/>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1768;p51">
              <a:extLst>
                <a:ext uri="{FF2B5EF4-FFF2-40B4-BE49-F238E27FC236}">
                  <a16:creationId xmlns:a16="http://schemas.microsoft.com/office/drawing/2014/main" id="{2EECE5BF-2412-4839-9399-E5468554F9BB}"/>
                </a:ext>
              </a:extLst>
            </p:cNvPr>
            <p:cNvSpPr/>
            <p:nvPr/>
          </p:nvSpPr>
          <p:spPr>
            <a:xfrm>
              <a:off x="3724725" y="2706000"/>
              <a:ext cx="74975" cy="75575"/>
            </a:xfrm>
            <a:custGeom>
              <a:avLst/>
              <a:gdLst/>
              <a:ahLst/>
              <a:cxnLst/>
              <a:rect l="l" t="t" r="r" b="b"/>
              <a:pathLst>
                <a:path w="2999" h="3023" extrusionOk="0">
                  <a:moveTo>
                    <a:pt x="0" y="0"/>
                  </a:moveTo>
                  <a:lnTo>
                    <a:pt x="0" y="0"/>
                  </a:lnTo>
                  <a:cubicBezTo>
                    <a:pt x="32" y="26"/>
                    <a:pt x="64" y="51"/>
                    <a:pt x="96" y="76"/>
                  </a:cubicBezTo>
                  <a:lnTo>
                    <a:pt x="96" y="76"/>
                  </a:lnTo>
                  <a:lnTo>
                    <a:pt x="96" y="72"/>
                  </a:lnTo>
                  <a:cubicBezTo>
                    <a:pt x="60" y="48"/>
                    <a:pt x="36" y="24"/>
                    <a:pt x="0" y="0"/>
                  </a:cubicBezTo>
                  <a:close/>
                  <a:moveTo>
                    <a:pt x="96" y="76"/>
                  </a:moveTo>
                  <a:lnTo>
                    <a:pt x="155" y="3022"/>
                  </a:lnTo>
                  <a:lnTo>
                    <a:pt x="2999" y="3022"/>
                  </a:lnTo>
                  <a:cubicBezTo>
                    <a:pt x="2342" y="2520"/>
                    <a:pt x="1852" y="1816"/>
                    <a:pt x="1613" y="1015"/>
                  </a:cubicBezTo>
                  <a:cubicBezTo>
                    <a:pt x="1066" y="759"/>
                    <a:pt x="560" y="439"/>
                    <a:pt x="96" y="76"/>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1769;p51">
              <a:extLst>
                <a:ext uri="{FF2B5EF4-FFF2-40B4-BE49-F238E27FC236}">
                  <a16:creationId xmlns:a16="http://schemas.microsoft.com/office/drawing/2014/main" id="{5E515D6B-27D5-47CB-A16E-9F1AFEE11FD1}"/>
                </a:ext>
              </a:extLst>
            </p:cNvPr>
            <p:cNvSpPr/>
            <p:nvPr/>
          </p:nvSpPr>
          <p:spPr>
            <a:xfrm>
              <a:off x="3681725" y="2658200"/>
              <a:ext cx="18825" cy="24525"/>
            </a:xfrm>
            <a:custGeom>
              <a:avLst/>
              <a:gdLst/>
              <a:ahLst/>
              <a:cxnLst/>
              <a:rect l="l" t="t" r="r" b="b"/>
              <a:pathLst>
                <a:path w="753" h="981" extrusionOk="0">
                  <a:moveTo>
                    <a:pt x="752" y="980"/>
                  </a:moveTo>
                  <a:cubicBezTo>
                    <a:pt x="478" y="670"/>
                    <a:pt x="227" y="347"/>
                    <a:pt x="0" y="1"/>
                  </a:cubicBezTo>
                  <a:cubicBezTo>
                    <a:pt x="227" y="347"/>
                    <a:pt x="478" y="670"/>
                    <a:pt x="752" y="980"/>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1770;p51">
              <a:extLst>
                <a:ext uri="{FF2B5EF4-FFF2-40B4-BE49-F238E27FC236}">
                  <a16:creationId xmlns:a16="http://schemas.microsoft.com/office/drawing/2014/main" id="{2746BD37-EE4D-443E-8471-42A65FE7E305}"/>
                </a:ext>
              </a:extLst>
            </p:cNvPr>
            <p:cNvSpPr/>
            <p:nvPr/>
          </p:nvSpPr>
          <p:spPr>
            <a:xfrm>
              <a:off x="3919750" y="2700900"/>
              <a:ext cx="75275" cy="80675"/>
            </a:xfrm>
            <a:custGeom>
              <a:avLst/>
              <a:gdLst/>
              <a:ahLst/>
              <a:cxnLst/>
              <a:rect l="l" t="t" r="r" b="b"/>
              <a:pathLst>
                <a:path w="3011" h="3227" extrusionOk="0">
                  <a:moveTo>
                    <a:pt x="3011" y="1"/>
                  </a:moveTo>
                  <a:cubicBezTo>
                    <a:pt x="2947" y="55"/>
                    <a:pt x="2891" y="103"/>
                    <a:pt x="2830" y="155"/>
                  </a:cubicBezTo>
                  <a:lnTo>
                    <a:pt x="2830" y="155"/>
                  </a:lnTo>
                  <a:cubicBezTo>
                    <a:pt x="2891" y="104"/>
                    <a:pt x="2951" y="53"/>
                    <a:pt x="3011" y="1"/>
                  </a:cubicBezTo>
                  <a:close/>
                  <a:moveTo>
                    <a:pt x="2830" y="155"/>
                  </a:moveTo>
                  <a:cubicBezTo>
                    <a:pt x="2401" y="510"/>
                    <a:pt x="1937" y="826"/>
                    <a:pt x="1446" y="1088"/>
                  </a:cubicBezTo>
                  <a:cubicBezTo>
                    <a:pt x="1207" y="1960"/>
                    <a:pt x="693" y="2701"/>
                    <a:pt x="0" y="3226"/>
                  </a:cubicBezTo>
                  <a:lnTo>
                    <a:pt x="2843" y="3226"/>
                  </a:lnTo>
                  <a:lnTo>
                    <a:pt x="2772" y="204"/>
                  </a:lnTo>
                  <a:cubicBezTo>
                    <a:pt x="2792" y="187"/>
                    <a:pt x="2811" y="171"/>
                    <a:pt x="2830" y="155"/>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1771;p51">
              <a:extLst>
                <a:ext uri="{FF2B5EF4-FFF2-40B4-BE49-F238E27FC236}">
                  <a16:creationId xmlns:a16="http://schemas.microsoft.com/office/drawing/2014/main" id="{F8307EA3-FE7E-4727-845B-ECD867CC4710}"/>
                </a:ext>
              </a:extLst>
            </p:cNvPr>
            <p:cNvSpPr/>
            <p:nvPr/>
          </p:nvSpPr>
          <p:spPr>
            <a:xfrm>
              <a:off x="3817900" y="2948800"/>
              <a:ext cx="85150" cy="7200"/>
            </a:xfrm>
            <a:custGeom>
              <a:avLst/>
              <a:gdLst/>
              <a:ahLst/>
              <a:cxnLst/>
              <a:rect l="l" t="t" r="r" b="b"/>
              <a:pathLst>
                <a:path w="3406" h="288" extrusionOk="0">
                  <a:moveTo>
                    <a:pt x="1" y="0"/>
                  </a:moveTo>
                  <a:cubicBezTo>
                    <a:pt x="544" y="182"/>
                    <a:pt x="1131" y="288"/>
                    <a:pt x="1730" y="288"/>
                  </a:cubicBezTo>
                  <a:cubicBezTo>
                    <a:pt x="1762" y="288"/>
                    <a:pt x="1795" y="288"/>
                    <a:pt x="1828" y="287"/>
                  </a:cubicBezTo>
                  <a:cubicBezTo>
                    <a:pt x="2378" y="276"/>
                    <a:pt x="2903" y="180"/>
                    <a:pt x="3405" y="13"/>
                  </a:cubicBezTo>
                  <a:cubicBezTo>
                    <a:pt x="3405" y="0"/>
                    <a:pt x="3394" y="0"/>
                    <a:pt x="3394" y="0"/>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1772;p51">
              <a:extLst>
                <a:ext uri="{FF2B5EF4-FFF2-40B4-BE49-F238E27FC236}">
                  <a16:creationId xmlns:a16="http://schemas.microsoft.com/office/drawing/2014/main" id="{C6108C76-B79A-49BC-8873-251B9516EE9C}"/>
                </a:ext>
              </a:extLst>
            </p:cNvPr>
            <p:cNvSpPr/>
            <p:nvPr/>
          </p:nvSpPr>
          <p:spPr>
            <a:xfrm>
              <a:off x="3728600" y="2781550"/>
              <a:ext cx="263450" cy="167275"/>
            </a:xfrm>
            <a:custGeom>
              <a:avLst/>
              <a:gdLst/>
              <a:ahLst/>
              <a:cxnLst/>
              <a:rect l="l" t="t" r="r" b="b"/>
              <a:pathLst>
                <a:path w="10538" h="6691" extrusionOk="0">
                  <a:moveTo>
                    <a:pt x="0" y="0"/>
                  </a:moveTo>
                  <a:lnTo>
                    <a:pt x="48" y="1852"/>
                  </a:lnTo>
                  <a:cubicBezTo>
                    <a:pt x="61" y="2270"/>
                    <a:pt x="120" y="2676"/>
                    <a:pt x="228" y="3059"/>
                  </a:cubicBezTo>
                  <a:cubicBezTo>
                    <a:pt x="1590" y="3358"/>
                    <a:pt x="2605" y="4576"/>
                    <a:pt x="2605" y="6021"/>
                  </a:cubicBezTo>
                  <a:cubicBezTo>
                    <a:pt x="2605" y="6093"/>
                    <a:pt x="2605" y="6165"/>
                    <a:pt x="2593" y="6225"/>
                  </a:cubicBezTo>
                  <a:cubicBezTo>
                    <a:pt x="2904" y="6416"/>
                    <a:pt x="3226" y="6571"/>
                    <a:pt x="3573" y="6690"/>
                  </a:cubicBezTo>
                  <a:lnTo>
                    <a:pt x="6966" y="6690"/>
                  </a:lnTo>
                  <a:cubicBezTo>
                    <a:pt x="6918" y="6475"/>
                    <a:pt x="6894" y="6249"/>
                    <a:pt x="6894" y="6021"/>
                  </a:cubicBezTo>
                  <a:cubicBezTo>
                    <a:pt x="6894" y="4349"/>
                    <a:pt x="8243" y="2999"/>
                    <a:pt x="9916" y="2999"/>
                  </a:cubicBezTo>
                  <a:cubicBezTo>
                    <a:pt x="10072" y="2999"/>
                    <a:pt x="10215" y="3011"/>
                    <a:pt x="10358" y="3035"/>
                  </a:cubicBezTo>
                  <a:cubicBezTo>
                    <a:pt x="10478" y="2581"/>
                    <a:pt x="10537" y="2115"/>
                    <a:pt x="10526" y="1625"/>
                  </a:cubicBezTo>
                  <a:lnTo>
                    <a:pt x="10489" y="0"/>
                  </a:lnTo>
                  <a:lnTo>
                    <a:pt x="7646" y="0"/>
                  </a:lnTo>
                  <a:cubicBezTo>
                    <a:pt x="6971" y="509"/>
                    <a:pt x="6135" y="810"/>
                    <a:pt x="5244" y="810"/>
                  </a:cubicBezTo>
                  <a:cubicBezTo>
                    <a:pt x="5048" y="810"/>
                    <a:pt x="4849" y="795"/>
                    <a:pt x="4648" y="765"/>
                  </a:cubicBezTo>
                  <a:cubicBezTo>
                    <a:pt x="3967" y="658"/>
                    <a:pt x="3358" y="383"/>
                    <a:pt x="2844" y="0"/>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1773;p51">
              <a:extLst>
                <a:ext uri="{FF2B5EF4-FFF2-40B4-BE49-F238E27FC236}">
                  <a16:creationId xmlns:a16="http://schemas.microsoft.com/office/drawing/2014/main" id="{B00C5572-6A96-4F8D-AEE9-11F87DE3D763}"/>
                </a:ext>
              </a:extLst>
            </p:cNvPr>
            <p:cNvSpPr/>
            <p:nvPr/>
          </p:nvSpPr>
          <p:spPr>
            <a:xfrm>
              <a:off x="3700525" y="2682700"/>
              <a:ext cx="1825" cy="2100"/>
            </a:xfrm>
            <a:custGeom>
              <a:avLst/>
              <a:gdLst/>
              <a:ahLst/>
              <a:cxnLst/>
              <a:rect l="l" t="t" r="r" b="b"/>
              <a:pathLst>
                <a:path w="73" h="84" extrusionOk="0">
                  <a:moveTo>
                    <a:pt x="72" y="84"/>
                  </a:moveTo>
                  <a:cubicBezTo>
                    <a:pt x="48" y="48"/>
                    <a:pt x="24" y="24"/>
                    <a:pt x="0" y="0"/>
                  </a:cubicBezTo>
                  <a:cubicBezTo>
                    <a:pt x="24" y="24"/>
                    <a:pt x="48" y="48"/>
                    <a:pt x="72" y="84"/>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1774;p51">
              <a:extLst>
                <a:ext uri="{FF2B5EF4-FFF2-40B4-BE49-F238E27FC236}">
                  <a16:creationId xmlns:a16="http://schemas.microsoft.com/office/drawing/2014/main" id="{F32EBAD1-D460-41B2-BB15-F6C86586CFBA}"/>
                </a:ext>
              </a:extLst>
            </p:cNvPr>
            <p:cNvSpPr/>
            <p:nvPr/>
          </p:nvSpPr>
          <p:spPr>
            <a:xfrm>
              <a:off x="4063100" y="2579650"/>
              <a:ext cx="625" cy="3925"/>
            </a:xfrm>
            <a:custGeom>
              <a:avLst/>
              <a:gdLst/>
              <a:ahLst/>
              <a:cxnLst/>
              <a:rect l="l" t="t" r="r" b="b"/>
              <a:pathLst>
                <a:path w="25" h="157" extrusionOk="0">
                  <a:moveTo>
                    <a:pt x="24" y="0"/>
                  </a:moveTo>
                  <a:cubicBezTo>
                    <a:pt x="24" y="61"/>
                    <a:pt x="13" y="108"/>
                    <a:pt x="1" y="156"/>
                  </a:cubicBezTo>
                  <a:cubicBezTo>
                    <a:pt x="13" y="108"/>
                    <a:pt x="24" y="61"/>
                    <a:pt x="24" y="0"/>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1775;p51">
              <a:extLst>
                <a:ext uri="{FF2B5EF4-FFF2-40B4-BE49-F238E27FC236}">
                  <a16:creationId xmlns:a16="http://schemas.microsoft.com/office/drawing/2014/main" id="{CFC71C03-6AFF-4A40-8541-DF5447D89C84}"/>
                </a:ext>
              </a:extLst>
            </p:cNvPr>
            <p:cNvSpPr/>
            <p:nvPr/>
          </p:nvSpPr>
          <p:spPr>
            <a:xfrm>
              <a:off x="3722925" y="2704500"/>
              <a:ext cx="1825" cy="1525"/>
            </a:xfrm>
            <a:custGeom>
              <a:avLst/>
              <a:gdLst/>
              <a:ahLst/>
              <a:cxnLst/>
              <a:rect l="l" t="t" r="r" b="b"/>
              <a:pathLst>
                <a:path w="73" h="61" extrusionOk="0">
                  <a:moveTo>
                    <a:pt x="72" y="60"/>
                  </a:moveTo>
                  <a:cubicBezTo>
                    <a:pt x="49" y="36"/>
                    <a:pt x="25" y="12"/>
                    <a:pt x="1" y="0"/>
                  </a:cubicBezTo>
                  <a:cubicBezTo>
                    <a:pt x="25" y="12"/>
                    <a:pt x="49" y="36"/>
                    <a:pt x="72" y="60"/>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1776;p51">
              <a:extLst>
                <a:ext uri="{FF2B5EF4-FFF2-40B4-BE49-F238E27FC236}">
                  <a16:creationId xmlns:a16="http://schemas.microsoft.com/office/drawing/2014/main" id="{45747E07-60BD-4A38-AC24-CCC61CF53B7B}"/>
                </a:ext>
              </a:extLst>
            </p:cNvPr>
            <p:cNvSpPr/>
            <p:nvPr/>
          </p:nvSpPr>
          <p:spPr>
            <a:xfrm>
              <a:off x="3710975" y="2693725"/>
              <a:ext cx="2425" cy="2150"/>
            </a:xfrm>
            <a:custGeom>
              <a:avLst/>
              <a:gdLst/>
              <a:ahLst/>
              <a:cxnLst/>
              <a:rect l="l" t="t" r="r" b="b"/>
              <a:pathLst>
                <a:path w="97" h="86" extrusionOk="0">
                  <a:moveTo>
                    <a:pt x="97" y="85"/>
                  </a:moveTo>
                  <a:cubicBezTo>
                    <a:pt x="60" y="61"/>
                    <a:pt x="36" y="25"/>
                    <a:pt x="1" y="1"/>
                  </a:cubicBezTo>
                  <a:cubicBezTo>
                    <a:pt x="36" y="25"/>
                    <a:pt x="60" y="61"/>
                    <a:pt x="97" y="85"/>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1777;p51">
              <a:extLst>
                <a:ext uri="{FF2B5EF4-FFF2-40B4-BE49-F238E27FC236}">
                  <a16:creationId xmlns:a16="http://schemas.microsoft.com/office/drawing/2014/main" id="{73615A71-7CD3-458F-A6AB-3E32812D5A46}"/>
                </a:ext>
              </a:extLst>
            </p:cNvPr>
            <p:cNvSpPr/>
            <p:nvPr/>
          </p:nvSpPr>
          <p:spPr>
            <a:xfrm>
              <a:off x="3647950" y="2564425"/>
              <a:ext cx="625" cy="5400"/>
            </a:xfrm>
            <a:custGeom>
              <a:avLst/>
              <a:gdLst/>
              <a:ahLst/>
              <a:cxnLst/>
              <a:rect l="l" t="t" r="r" b="b"/>
              <a:pathLst>
                <a:path w="25" h="216" extrusionOk="0">
                  <a:moveTo>
                    <a:pt x="25" y="216"/>
                  </a:moveTo>
                  <a:cubicBezTo>
                    <a:pt x="25" y="144"/>
                    <a:pt x="13" y="72"/>
                    <a:pt x="1" y="1"/>
                  </a:cubicBezTo>
                  <a:cubicBezTo>
                    <a:pt x="13" y="72"/>
                    <a:pt x="25" y="144"/>
                    <a:pt x="25" y="216"/>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1778;p51">
              <a:extLst>
                <a:ext uri="{FF2B5EF4-FFF2-40B4-BE49-F238E27FC236}">
                  <a16:creationId xmlns:a16="http://schemas.microsoft.com/office/drawing/2014/main" id="{9F1966A8-D945-4E6C-A4A0-A91C97A9370B}"/>
                </a:ext>
              </a:extLst>
            </p:cNvPr>
            <p:cNvSpPr/>
            <p:nvPr/>
          </p:nvSpPr>
          <p:spPr>
            <a:xfrm>
              <a:off x="3654825" y="2599675"/>
              <a:ext cx="325" cy="900"/>
            </a:xfrm>
            <a:custGeom>
              <a:avLst/>
              <a:gdLst/>
              <a:ahLst/>
              <a:cxnLst/>
              <a:rect l="l" t="t" r="r" b="b"/>
              <a:pathLst>
                <a:path w="13" h="36" extrusionOk="0">
                  <a:moveTo>
                    <a:pt x="12" y="36"/>
                  </a:moveTo>
                  <a:cubicBezTo>
                    <a:pt x="1" y="24"/>
                    <a:pt x="1" y="12"/>
                    <a:pt x="1" y="0"/>
                  </a:cubicBezTo>
                  <a:cubicBezTo>
                    <a:pt x="1" y="12"/>
                    <a:pt x="1" y="24"/>
                    <a:pt x="12" y="36"/>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1779;p51">
              <a:extLst>
                <a:ext uri="{FF2B5EF4-FFF2-40B4-BE49-F238E27FC236}">
                  <a16:creationId xmlns:a16="http://schemas.microsoft.com/office/drawing/2014/main" id="{183E383A-6C63-4888-BEE1-2D068B177CEC}"/>
                </a:ext>
              </a:extLst>
            </p:cNvPr>
            <p:cNvSpPr/>
            <p:nvPr/>
          </p:nvSpPr>
          <p:spPr>
            <a:xfrm>
              <a:off x="3659300" y="2614000"/>
              <a:ext cx="1525" cy="3900"/>
            </a:xfrm>
            <a:custGeom>
              <a:avLst/>
              <a:gdLst/>
              <a:ahLst/>
              <a:cxnLst/>
              <a:rect l="l" t="t" r="r" b="b"/>
              <a:pathLst>
                <a:path w="61" h="156" extrusionOk="0">
                  <a:moveTo>
                    <a:pt x="61" y="155"/>
                  </a:moveTo>
                  <a:cubicBezTo>
                    <a:pt x="48" y="108"/>
                    <a:pt x="25" y="48"/>
                    <a:pt x="1" y="1"/>
                  </a:cubicBezTo>
                  <a:cubicBezTo>
                    <a:pt x="25" y="48"/>
                    <a:pt x="48" y="108"/>
                    <a:pt x="61" y="155"/>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1780;p51">
              <a:extLst>
                <a:ext uri="{FF2B5EF4-FFF2-40B4-BE49-F238E27FC236}">
                  <a16:creationId xmlns:a16="http://schemas.microsoft.com/office/drawing/2014/main" id="{A49874C3-A149-4937-80F9-76404D8BB059}"/>
                </a:ext>
              </a:extLst>
            </p:cNvPr>
            <p:cNvSpPr/>
            <p:nvPr/>
          </p:nvSpPr>
          <p:spPr>
            <a:xfrm>
              <a:off x="3650350" y="2580850"/>
              <a:ext cx="925" cy="3900"/>
            </a:xfrm>
            <a:custGeom>
              <a:avLst/>
              <a:gdLst/>
              <a:ahLst/>
              <a:cxnLst/>
              <a:rect l="l" t="t" r="r" b="b"/>
              <a:pathLst>
                <a:path w="37" h="156" extrusionOk="0">
                  <a:moveTo>
                    <a:pt x="37" y="156"/>
                  </a:moveTo>
                  <a:cubicBezTo>
                    <a:pt x="24" y="108"/>
                    <a:pt x="13" y="60"/>
                    <a:pt x="0" y="0"/>
                  </a:cubicBezTo>
                  <a:cubicBezTo>
                    <a:pt x="13" y="60"/>
                    <a:pt x="24" y="108"/>
                    <a:pt x="37" y="156"/>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1781;p51">
              <a:extLst>
                <a:ext uri="{FF2B5EF4-FFF2-40B4-BE49-F238E27FC236}">
                  <a16:creationId xmlns:a16="http://schemas.microsoft.com/office/drawing/2014/main" id="{BE96CE2C-6614-4C85-A6C7-2AE98D197039}"/>
                </a:ext>
              </a:extLst>
            </p:cNvPr>
            <p:cNvSpPr/>
            <p:nvPr/>
          </p:nvSpPr>
          <p:spPr>
            <a:xfrm>
              <a:off x="3665000" y="2628025"/>
              <a:ext cx="2100" cy="4200"/>
            </a:xfrm>
            <a:custGeom>
              <a:avLst/>
              <a:gdLst/>
              <a:ahLst/>
              <a:cxnLst/>
              <a:rect l="l" t="t" r="r" b="b"/>
              <a:pathLst>
                <a:path w="84" h="168" extrusionOk="0">
                  <a:moveTo>
                    <a:pt x="83" y="168"/>
                  </a:moveTo>
                  <a:cubicBezTo>
                    <a:pt x="59" y="109"/>
                    <a:pt x="24" y="61"/>
                    <a:pt x="0" y="1"/>
                  </a:cubicBezTo>
                  <a:cubicBezTo>
                    <a:pt x="24" y="61"/>
                    <a:pt x="59" y="109"/>
                    <a:pt x="83" y="168"/>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1782;p51">
              <a:extLst>
                <a:ext uri="{FF2B5EF4-FFF2-40B4-BE49-F238E27FC236}">
                  <a16:creationId xmlns:a16="http://schemas.microsoft.com/office/drawing/2014/main" id="{EAABD7FF-E695-43C7-BBA2-459F786DC919}"/>
                </a:ext>
              </a:extLst>
            </p:cNvPr>
            <p:cNvSpPr/>
            <p:nvPr/>
          </p:nvSpPr>
          <p:spPr>
            <a:xfrm>
              <a:off x="3680800" y="2657000"/>
              <a:ext cx="950" cy="1225"/>
            </a:xfrm>
            <a:custGeom>
              <a:avLst/>
              <a:gdLst/>
              <a:ahLst/>
              <a:cxnLst/>
              <a:rect l="l" t="t" r="r" b="b"/>
              <a:pathLst>
                <a:path w="38" h="49" extrusionOk="0">
                  <a:moveTo>
                    <a:pt x="37" y="49"/>
                  </a:moveTo>
                  <a:cubicBezTo>
                    <a:pt x="25" y="36"/>
                    <a:pt x="13" y="25"/>
                    <a:pt x="1" y="1"/>
                  </a:cubicBezTo>
                  <a:cubicBezTo>
                    <a:pt x="13" y="25"/>
                    <a:pt x="25" y="36"/>
                    <a:pt x="37" y="49"/>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1783;p51">
              <a:extLst>
                <a:ext uri="{FF2B5EF4-FFF2-40B4-BE49-F238E27FC236}">
                  <a16:creationId xmlns:a16="http://schemas.microsoft.com/office/drawing/2014/main" id="{CC566D54-DDA8-4655-BABE-C4B3E0F62C0B}"/>
                </a:ext>
              </a:extLst>
            </p:cNvPr>
            <p:cNvSpPr/>
            <p:nvPr/>
          </p:nvSpPr>
          <p:spPr>
            <a:xfrm>
              <a:off x="3647075" y="2533050"/>
              <a:ext cx="25" cy="5125"/>
            </a:xfrm>
            <a:custGeom>
              <a:avLst/>
              <a:gdLst/>
              <a:ahLst/>
              <a:cxnLst/>
              <a:rect l="l" t="t" r="r" b="b"/>
              <a:pathLst>
                <a:path w="1" h="205" extrusionOk="0">
                  <a:moveTo>
                    <a:pt x="0" y="204"/>
                  </a:moveTo>
                  <a:lnTo>
                    <a:pt x="0" y="1"/>
                  </a:ln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1784;p51">
              <a:extLst>
                <a:ext uri="{FF2B5EF4-FFF2-40B4-BE49-F238E27FC236}">
                  <a16:creationId xmlns:a16="http://schemas.microsoft.com/office/drawing/2014/main" id="{4E745DD7-B621-4903-9B02-BC7AD3E83BBB}"/>
                </a:ext>
              </a:extLst>
            </p:cNvPr>
            <p:cNvSpPr/>
            <p:nvPr/>
          </p:nvSpPr>
          <p:spPr>
            <a:xfrm>
              <a:off x="3672150" y="2642075"/>
              <a:ext cx="1825" cy="3600"/>
            </a:xfrm>
            <a:custGeom>
              <a:avLst/>
              <a:gdLst/>
              <a:ahLst/>
              <a:cxnLst/>
              <a:rect l="l" t="t" r="r" b="b"/>
              <a:pathLst>
                <a:path w="73" h="144" extrusionOk="0">
                  <a:moveTo>
                    <a:pt x="73" y="144"/>
                  </a:moveTo>
                  <a:lnTo>
                    <a:pt x="1" y="1"/>
                  </a:ln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1785;p51">
              <a:extLst>
                <a:ext uri="{FF2B5EF4-FFF2-40B4-BE49-F238E27FC236}">
                  <a16:creationId xmlns:a16="http://schemas.microsoft.com/office/drawing/2014/main" id="{A63EDF13-F86F-4B9A-8751-9F2FACEB85A3}"/>
                </a:ext>
              </a:extLst>
            </p:cNvPr>
            <p:cNvSpPr/>
            <p:nvPr/>
          </p:nvSpPr>
          <p:spPr>
            <a:xfrm>
              <a:off x="3647075" y="2548900"/>
              <a:ext cx="300" cy="5400"/>
            </a:xfrm>
            <a:custGeom>
              <a:avLst/>
              <a:gdLst/>
              <a:ahLst/>
              <a:cxnLst/>
              <a:rect l="l" t="t" r="r" b="b"/>
              <a:pathLst>
                <a:path w="12" h="216" extrusionOk="0">
                  <a:moveTo>
                    <a:pt x="12" y="215"/>
                  </a:moveTo>
                  <a:cubicBezTo>
                    <a:pt x="0" y="144"/>
                    <a:pt x="0" y="72"/>
                    <a:pt x="0" y="0"/>
                  </a:cubicBezTo>
                  <a:cubicBezTo>
                    <a:pt x="0" y="72"/>
                    <a:pt x="0" y="144"/>
                    <a:pt x="12" y="215"/>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1786;p51">
              <a:extLst>
                <a:ext uri="{FF2B5EF4-FFF2-40B4-BE49-F238E27FC236}">
                  <a16:creationId xmlns:a16="http://schemas.microsoft.com/office/drawing/2014/main" id="{B4FE986F-E923-4629-98C9-A87C41A6681F}"/>
                </a:ext>
              </a:extLst>
            </p:cNvPr>
            <p:cNvSpPr/>
            <p:nvPr/>
          </p:nvSpPr>
          <p:spPr>
            <a:xfrm>
              <a:off x="4056850" y="2603550"/>
              <a:ext cx="1200" cy="3600"/>
            </a:xfrm>
            <a:custGeom>
              <a:avLst/>
              <a:gdLst/>
              <a:ahLst/>
              <a:cxnLst/>
              <a:rect l="l" t="t" r="r" b="b"/>
              <a:pathLst>
                <a:path w="48" h="144" extrusionOk="0">
                  <a:moveTo>
                    <a:pt x="48" y="0"/>
                  </a:moveTo>
                  <a:cubicBezTo>
                    <a:pt x="35" y="48"/>
                    <a:pt x="24" y="96"/>
                    <a:pt x="0" y="143"/>
                  </a:cubicBezTo>
                  <a:cubicBezTo>
                    <a:pt x="24" y="96"/>
                    <a:pt x="35" y="48"/>
                    <a:pt x="48" y="0"/>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1787;p51">
              <a:extLst>
                <a:ext uri="{FF2B5EF4-FFF2-40B4-BE49-F238E27FC236}">
                  <a16:creationId xmlns:a16="http://schemas.microsoft.com/office/drawing/2014/main" id="{C814A11D-A771-403E-8AD4-56D75D75DD80}"/>
                </a:ext>
              </a:extLst>
            </p:cNvPr>
            <p:cNvSpPr/>
            <p:nvPr/>
          </p:nvSpPr>
          <p:spPr>
            <a:xfrm>
              <a:off x="4004550" y="2688950"/>
              <a:ext cx="3025" cy="3025"/>
            </a:xfrm>
            <a:custGeom>
              <a:avLst/>
              <a:gdLst/>
              <a:ahLst/>
              <a:cxnLst/>
              <a:rect l="l" t="t" r="r" b="b"/>
              <a:pathLst>
                <a:path w="121" h="121" extrusionOk="0">
                  <a:moveTo>
                    <a:pt x="120" y="1"/>
                  </a:moveTo>
                  <a:cubicBezTo>
                    <a:pt x="85" y="49"/>
                    <a:pt x="37" y="85"/>
                    <a:pt x="1" y="120"/>
                  </a:cubicBezTo>
                  <a:cubicBezTo>
                    <a:pt x="37" y="85"/>
                    <a:pt x="85" y="49"/>
                    <a:pt x="120" y="1"/>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1788;p51">
              <a:extLst>
                <a:ext uri="{FF2B5EF4-FFF2-40B4-BE49-F238E27FC236}">
                  <a16:creationId xmlns:a16="http://schemas.microsoft.com/office/drawing/2014/main" id="{5BC506A2-1CA4-4AF8-99A4-1D5B9C38409D}"/>
                </a:ext>
              </a:extLst>
            </p:cNvPr>
            <p:cNvSpPr/>
            <p:nvPr/>
          </p:nvSpPr>
          <p:spPr>
            <a:xfrm>
              <a:off x="4020100" y="2671625"/>
              <a:ext cx="2725" cy="3325"/>
            </a:xfrm>
            <a:custGeom>
              <a:avLst/>
              <a:gdLst/>
              <a:ahLst/>
              <a:cxnLst/>
              <a:rect l="l" t="t" r="r" b="b"/>
              <a:pathLst>
                <a:path w="109" h="133" extrusionOk="0">
                  <a:moveTo>
                    <a:pt x="108" y="1"/>
                  </a:moveTo>
                  <a:cubicBezTo>
                    <a:pt x="72" y="49"/>
                    <a:pt x="37" y="96"/>
                    <a:pt x="0" y="133"/>
                  </a:cubicBezTo>
                  <a:cubicBezTo>
                    <a:pt x="37" y="96"/>
                    <a:pt x="72" y="49"/>
                    <a:pt x="108" y="1"/>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1789;p51">
              <a:extLst>
                <a:ext uri="{FF2B5EF4-FFF2-40B4-BE49-F238E27FC236}">
                  <a16:creationId xmlns:a16="http://schemas.microsoft.com/office/drawing/2014/main" id="{09BADC25-95ED-4670-9750-048F6CC461C7}"/>
                </a:ext>
              </a:extLst>
            </p:cNvPr>
            <p:cNvSpPr/>
            <p:nvPr/>
          </p:nvSpPr>
          <p:spPr>
            <a:xfrm>
              <a:off x="3995000" y="2699700"/>
              <a:ext cx="1525" cy="1225"/>
            </a:xfrm>
            <a:custGeom>
              <a:avLst/>
              <a:gdLst/>
              <a:ahLst/>
              <a:cxnLst/>
              <a:rect l="l" t="t" r="r" b="b"/>
              <a:pathLst>
                <a:path w="61" h="49" extrusionOk="0">
                  <a:moveTo>
                    <a:pt x="61" y="1"/>
                  </a:moveTo>
                  <a:cubicBezTo>
                    <a:pt x="48" y="13"/>
                    <a:pt x="25" y="37"/>
                    <a:pt x="1" y="49"/>
                  </a:cubicBezTo>
                  <a:cubicBezTo>
                    <a:pt x="25" y="37"/>
                    <a:pt x="48" y="13"/>
                    <a:pt x="61" y="1"/>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1790;p51">
              <a:extLst>
                <a:ext uri="{FF2B5EF4-FFF2-40B4-BE49-F238E27FC236}">
                  <a16:creationId xmlns:a16="http://schemas.microsoft.com/office/drawing/2014/main" id="{2918CC3B-87BA-4CB4-B197-3E274F7B8775}"/>
                </a:ext>
              </a:extLst>
            </p:cNvPr>
            <p:cNvSpPr/>
            <p:nvPr/>
          </p:nvSpPr>
          <p:spPr>
            <a:xfrm>
              <a:off x="4012325" y="2680300"/>
              <a:ext cx="3325" cy="3625"/>
            </a:xfrm>
            <a:custGeom>
              <a:avLst/>
              <a:gdLst/>
              <a:ahLst/>
              <a:cxnLst/>
              <a:rect l="l" t="t" r="r" b="b"/>
              <a:pathLst>
                <a:path w="133" h="145" extrusionOk="0">
                  <a:moveTo>
                    <a:pt x="132" y="1"/>
                  </a:moveTo>
                  <a:cubicBezTo>
                    <a:pt x="85" y="49"/>
                    <a:pt x="48" y="96"/>
                    <a:pt x="1" y="144"/>
                  </a:cubicBezTo>
                  <a:cubicBezTo>
                    <a:pt x="48" y="96"/>
                    <a:pt x="85" y="49"/>
                    <a:pt x="132" y="1"/>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1791;p51">
              <a:extLst>
                <a:ext uri="{FF2B5EF4-FFF2-40B4-BE49-F238E27FC236}">
                  <a16:creationId xmlns:a16="http://schemas.microsoft.com/office/drawing/2014/main" id="{6AA61B69-CC35-431F-96F5-623AFE0F3C56}"/>
                </a:ext>
              </a:extLst>
            </p:cNvPr>
            <p:cNvSpPr/>
            <p:nvPr/>
          </p:nvSpPr>
          <p:spPr>
            <a:xfrm>
              <a:off x="3648275" y="2484975"/>
              <a:ext cx="3875" cy="32575"/>
            </a:xfrm>
            <a:custGeom>
              <a:avLst/>
              <a:gdLst/>
              <a:ahLst/>
              <a:cxnLst/>
              <a:rect l="l" t="t" r="r" b="b"/>
              <a:pathLst>
                <a:path w="155" h="1303" extrusionOk="0">
                  <a:moveTo>
                    <a:pt x="155" y="1"/>
                  </a:moveTo>
                  <a:lnTo>
                    <a:pt x="0" y="1302"/>
                  </a:ln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1792;p51">
              <a:extLst>
                <a:ext uri="{FF2B5EF4-FFF2-40B4-BE49-F238E27FC236}">
                  <a16:creationId xmlns:a16="http://schemas.microsoft.com/office/drawing/2014/main" id="{C4DEBE93-FCC4-4E74-9544-34046458DC98}"/>
                </a:ext>
              </a:extLst>
            </p:cNvPr>
            <p:cNvSpPr/>
            <p:nvPr/>
          </p:nvSpPr>
          <p:spPr>
            <a:xfrm>
              <a:off x="4065500" y="2529175"/>
              <a:ext cx="4800" cy="38550"/>
            </a:xfrm>
            <a:custGeom>
              <a:avLst/>
              <a:gdLst/>
              <a:ahLst/>
              <a:cxnLst/>
              <a:rect l="l" t="t" r="r" b="b"/>
              <a:pathLst>
                <a:path w="192" h="1542" extrusionOk="0">
                  <a:moveTo>
                    <a:pt x="0" y="1541"/>
                  </a:moveTo>
                  <a:lnTo>
                    <a:pt x="191" y="1"/>
                  </a:lnTo>
                  <a:lnTo>
                    <a:pt x="191" y="1"/>
                  </a:ln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1793;p51">
              <a:extLst>
                <a:ext uri="{FF2B5EF4-FFF2-40B4-BE49-F238E27FC236}">
                  <a16:creationId xmlns:a16="http://schemas.microsoft.com/office/drawing/2014/main" id="{A0AB5ED3-0332-4C6E-85F9-C5156D125000}"/>
                </a:ext>
              </a:extLst>
            </p:cNvPr>
            <p:cNvSpPr/>
            <p:nvPr/>
          </p:nvSpPr>
          <p:spPr>
            <a:xfrm>
              <a:off x="4028175" y="2662075"/>
              <a:ext cx="1500" cy="2425"/>
            </a:xfrm>
            <a:custGeom>
              <a:avLst/>
              <a:gdLst/>
              <a:ahLst/>
              <a:cxnLst/>
              <a:rect l="l" t="t" r="r" b="b"/>
              <a:pathLst>
                <a:path w="60" h="97" extrusionOk="0">
                  <a:moveTo>
                    <a:pt x="59" y="1"/>
                  </a:moveTo>
                  <a:cubicBezTo>
                    <a:pt x="48" y="37"/>
                    <a:pt x="24" y="72"/>
                    <a:pt x="0" y="96"/>
                  </a:cubicBezTo>
                  <a:cubicBezTo>
                    <a:pt x="24" y="72"/>
                    <a:pt x="48" y="37"/>
                    <a:pt x="59" y="1"/>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1794;p51">
              <a:extLst>
                <a:ext uri="{FF2B5EF4-FFF2-40B4-BE49-F238E27FC236}">
                  <a16:creationId xmlns:a16="http://schemas.microsoft.com/office/drawing/2014/main" id="{EE0D9EBD-D7CE-456A-AADC-7013AAC1CD1C}"/>
                </a:ext>
              </a:extLst>
            </p:cNvPr>
            <p:cNvSpPr/>
            <p:nvPr/>
          </p:nvSpPr>
          <p:spPr>
            <a:xfrm>
              <a:off x="4052650" y="2618175"/>
              <a:ext cx="625" cy="1225"/>
            </a:xfrm>
            <a:custGeom>
              <a:avLst/>
              <a:gdLst/>
              <a:ahLst/>
              <a:cxnLst/>
              <a:rect l="l" t="t" r="r" b="b"/>
              <a:pathLst>
                <a:path w="25" h="49" extrusionOk="0">
                  <a:moveTo>
                    <a:pt x="25" y="1"/>
                  </a:moveTo>
                  <a:cubicBezTo>
                    <a:pt x="12" y="12"/>
                    <a:pt x="12" y="36"/>
                    <a:pt x="1" y="49"/>
                  </a:cubicBezTo>
                  <a:cubicBezTo>
                    <a:pt x="12" y="36"/>
                    <a:pt x="12" y="12"/>
                    <a:pt x="25" y="1"/>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1795;p51">
              <a:extLst>
                <a:ext uri="{FF2B5EF4-FFF2-40B4-BE49-F238E27FC236}">
                  <a16:creationId xmlns:a16="http://schemas.microsoft.com/office/drawing/2014/main" id="{8FA52EDF-AF92-42B6-AB59-B1C045A4F191}"/>
                </a:ext>
              </a:extLst>
            </p:cNvPr>
            <p:cNvSpPr/>
            <p:nvPr/>
          </p:nvSpPr>
          <p:spPr>
            <a:xfrm>
              <a:off x="4060425" y="2591600"/>
              <a:ext cx="900" cy="4200"/>
            </a:xfrm>
            <a:custGeom>
              <a:avLst/>
              <a:gdLst/>
              <a:ahLst/>
              <a:cxnLst/>
              <a:rect l="l" t="t" r="r" b="b"/>
              <a:pathLst>
                <a:path w="36" h="168" extrusionOk="0">
                  <a:moveTo>
                    <a:pt x="36" y="0"/>
                  </a:moveTo>
                  <a:cubicBezTo>
                    <a:pt x="24" y="60"/>
                    <a:pt x="12" y="108"/>
                    <a:pt x="0" y="167"/>
                  </a:cubicBezTo>
                  <a:cubicBezTo>
                    <a:pt x="12" y="108"/>
                    <a:pt x="24" y="60"/>
                    <a:pt x="36" y="0"/>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1796;p51">
              <a:extLst>
                <a:ext uri="{FF2B5EF4-FFF2-40B4-BE49-F238E27FC236}">
                  <a16:creationId xmlns:a16="http://schemas.microsoft.com/office/drawing/2014/main" id="{CDA9A140-02E5-4F0F-9F67-6A2336FF2802}"/>
                </a:ext>
              </a:extLst>
            </p:cNvPr>
            <p:cNvSpPr/>
            <p:nvPr/>
          </p:nvSpPr>
          <p:spPr>
            <a:xfrm>
              <a:off x="4046975" y="2628925"/>
              <a:ext cx="1825" cy="3625"/>
            </a:xfrm>
            <a:custGeom>
              <a:avLst/>
              <a:gdLst/>
              <a:ahLst/>
              <a:cxnLst/>
              <a:rect l="l" t="t" r="r" b="b"/>
              <a:pathLst>
                <a:path w="73" h="145" extrusionOk="0">
                  <a:moveTo>
                    <a:pt x="72" y="1"/>
                  </a:moveTo>
                  <a:lnTo>
                    <a:pt x="0" y="144"/>
                  </a:ln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1797;p51">
              <a:extLst>
                <a:ext uri="{FF2B5EF4-FFF2-40B4-BE49-F238E27FC236}">
                  <a16:creationId xmlns:a16="http://schemas.microsoft.com/office/drawing/2014/main" id="{F9B39E4F-3582-49A3-BFD4-F1BDE83481F6}"/>
                </a:ext>
              </a:extLst>
            </p:cNvPr>
            <p:cNvSpPr/>
            <p:nvPr/>
          </p:nvSpPr>
          <p:spPr>
            <a:xfrm>
              <a:off x="4041300" y="2639375"/>
              <a:ext cx="2425" cy="3925"/>
            </a:xfrm>
            <a:custGeom>
              <a:avLst/>
              <a:gdLst/>
              <a:ahLst/>
              <a:cxnLst/>
              <a:rect l="l" t="t" r="r" b="b"/>
              <a:pathLst>
                <a:path w="97" h="157" extrusionOk="0">
                  <a:moveTo>
                    <a:pt x="96" y="1"/>
                  </a:moveTo>
                  <a:cubicBezTo>
                    <a:pt x="60" y="48"/>
                    <a:pt x="36" y="109"/>
                    <a:pt x="1" y="156"/>
                  </a:cubicBezTo>
                  <a:cubicBezTo>
                    <a:pt x="36" y="109"/>
                    <a:pt x="60" y="48"/>
                    <a:pt x="96" y="1"/>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1798;p51">
              <a:extLst>
                <a:ext uri="{FF2B5EF4-FFF2-40B4-BE49-F238E27FC236}">
                  <a16:creationId xmlns:a16="http://schemas.microsoft.com/office/drawing/2014/main" id="{9832EF66-E006-4981-BE3C-8EEE769AB65F}"/>
                </a:ext>
              </a:extLst>
            </p:cNvPr>
            <p:cNvSpPr/>
            <p:nvPr/>
          </p:nvSpPr>
          <p:spPr>
            <a:xfrm>
              <a:off x="4035625" y="2649850"/>
              <a:ext cx="2125" cy="3600"/>
            </a:xfrm>
            <a:custGeom>
              <a:avLst/>
              <a:gdLst/>
              <a:ahLst/>
              <a:cxnLst/>
              <a:rect l="l" t="t" r="r" b="b"/>
              <a:pathLst>
                <a:path w="85" h="144" extrusionOk="0">
                  <a:moveTo>
                    <a:pt x="85" y="0"/>
                  </a:moveTo>
                  <a:cubicBezTo>
                    <a:pt x="61" y="48"/>
                    <a:pt x="24" y="96"/>
                    <a:pt x="0" y="144"/>
                  </a:cubicBezTo>
                  <a:cubicBezTo>
                    <a:pt x="24" y="96"/>
                    <a:pt x="61" y="48"/>
                    <a:pt x="85" y="0"/>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1799;p51">
              <a:extLst>
                <a:ext uri="{FF2B5EF4-FFF2-40B4-BE49-F238E27FC236}">
                  <a16:creationId xmlns:a16="http://schemas.microsoft.com/office/drawing/2014/main" id="{AAB4EAA8-3875-40E5-A883-8AFB0AA1C55D}"/>
                </a:ext>
              </a:extLst>
            </p:cNvPr>
            <p:cNvSpPr/>
            <p:nvPr/>
          </p:nvSpPr>
          <p:spPr>
            <a:xfrm>
              <a:off x="3639300" y="2476300"/>
              <a:ext cx="432775" cy="305275"/>
            </a:xfrm>
            <a:custGeom>
              <a:avLst/>
              <a:gdLst/>
              <a:ahLst/>
              <a:cxnLst/>
              <a:rect l="l" t="t" r="r" b="b"/>
              <a:pathLst>
                <a:path w="17311" h="12211" extrusionOk="0">
                  <a:moveTo>
                    <a:pt x="17311" y="1530"/>
                  </a:moveTo>
                  <a:lnTo>
                    <a:pt x="17239" y="2116"/>
                  </a:lnTo>
                  <a:lnTo>
                    <a:pt x="17237" y="2135"/>
                  </a:lnTo>
                  <a:lnTo>
                    <a:pt x="17237" y="2135"/>
                  </a:lnTo>
                  <a:cubicBezTo>
                    <a:pt x="17242" y="2097"/>
                    <a:pt x="17247" y="2058"/>
                    <a:pt x="17252" y="2020"/>
                  </a:cubicBezTo>
                  <a:lnTo>
                    <a:pt x="17311" y="1530"/>
                  </a:lnTo>
                  <a:close/>
                  <a:moveTo>
                    <a:pt x="562" y="1"/>
                  </a:moveTo>
                  <a:lnTo>
                    <a:pt x="514" y="348"/>
                  </a:lnTo>
                  <a:lnTo>
                    <a:pt x="359" y="1649"/>
                  </a:lnTo>
                  <a:cubicBezTo>
                    <a:pt x="335" y="1853"/>
                    <a:pt x="323" y="2068"/>
                    <a:pt x="311" y="2271"/>
                  </a:cubicBezTo>
                  <a:lnTo>
                    <a:pt x="311" y="2474"/>
                  </a:lnTo>
                  <a:cubicBezTo>
                    <a:pt x="299" y="2618"/>
                    <a:pt x="299" y="2761"/>
                    <a:pt x="311" y="2904"/>
                  </a:cubicBezTo>
                  <a:cubicBezTo>
                    <a:pt x="311" y="2976"/>
                    <a:pt x="311" y="3048"/>
                    <a:pt x="323" y="3119"/>
                  </a:cubicBezTo>
                  <a:cubicBezTo>
                    <a:pt x="323" y="3263"/>
                    <a:pt x="335" y="3394"/>
                    <a:pt x="347" y="3526"/>
                  </a:cubicBezTo>
                  <a:cubicBezTo>
                    <a:pt x="359" y="3597"/>
                    <a:pt x="371" y="3669"/>
                    <a:pt x="371" y="3741"/>
                  </a:cubicBezTo>
                  <a:cubicBezTo>
                    <a:pt x="395" y="3895"/>
                    <a:pt x="418" y="4039"/>
                    <a:pt x="442" y="4182"/>
                  </a:cubicBezTo>
                  <a:cubicBezTo>
                    <a:pt x="455" y="4242"/>
                    <a:pt x="466" y="4290"/>
                    <a:pt x="479" y="4338"/>
                  </a:cubicBezTo>
                  <a:cubicBezTo>
                    <a:pt x="514" y="4541"/>
                    <a:pt x="562" y="4744"/>
                    <a:pt x="622" y="4935"/>
                  </a:cubicBezTo>
                  <a:cubicBezTo>
                    <a:pt x="622" y="4947"/>
                    <a:pt x="622" y="4959"/>
                    <a:pt x="633" y="4971"/>
                  </a:cubicBezTo>
                  <a:cubicBezTo>
                    <a:pt x="681" y="5150"/>
                    <a:pt x="741" y="5329"/>
                    <a:pt x="801" y="5509"/>
                  </a:cubicBezTo>
                  <a:cubicBezTo>
                    <a:pt x="825" y="5556"/>
                    <a:pt x="848" y="5616"/>
                    <a:pt x="861" y="5663"/>
                  </a:cubicBezTo>
                  <a:cubicBezTo>
                    <a:pt x="920" y="5807"/>
                    <a:pt x="968" y="5939"/>
                    <a:pt x="1028" y="6070"/>
                  </a:cubicBezTo>
                  <a:cubicBezTo>
                    <a:pt x="1052" y="6130"/>
                    <a:pt x="1087" y="6178"/>
                    <a:pt x="1111" y="6237"/>
                  </a:cubicBezTo>
                  <a:cubicBezTo>
                    <a:pt x="1172" y="6369"/>
                    <a:pt x="1243" y="6500"/>
                    <a:pt x="1315" y="6632"/>
                  </a:cubicBezTo>
                  <a:lnTo>
                    <a:pt x="1387" y="6775"/>
                  </a:lnTo>
                  <a:cubicBezTo>
                    <a:pt x="1470" y="6930"/>
                    <a:pt x="1565" y="7086"/>
                    <a:pt x="1661" y="7229"/>
                  </a:cubicBezTo>
                  <a:cubicBezTo>
                    <a:pt x="1673" y="7253"/>
                    <a:pt x="1685" y="7264"/>
                    <a:pt x="1697" y="7277"/>
                  </a:cubicBezTo>
                  <a:cubicBezTo>
                    <a:pt x="1924" y="7623"/>
                    <a:pt x="2175" y="7946"/>
                    <a:pt x="2449" y="8256"/>
                  </a:cubicBezTo>
                  <a:cubicBezTo>
                    <a:pt x="2473" y="8280"/>
                    <a:pt x="2497" y="8304"/>
                    <a:pt x="2521" y="8340"/>
                  </a:cubicBezTo>
                  <a:cubicBezTo>
                    <a:pt x="2629" y="8459"/>
                    <a:pt x="2748" y="8578"/>
                    <a:pt x="2868" y="8698"/>
                  </a:cubicBezTo>
                  <a:cubicBezTo>
                    <a:pt x="2903" y="8722"/>
                    <a:pt x="2927" y="8758"/>
                    <a:pt x="2964" y="8782"/>
                  </a:cubicBezTo>
                  <a:cubicBezTo>
                    <a:pt x="3083" y="8901"/>
                    <a:pt x="3214" y="9009"/>
                    <a:pt x="3346" y="9128"/>
                  </a:cubicBezTo>
                  <a:cubicBezTo>
                    <a:pt x="3370" y="9140"/>
                    <a:pt x="3394" y="9164"/>
                    <a:pt x="3417" y="9188"/>
                  </a:cubicBezTo>
                  <a:cubicBezTo>
                    <a:pt x="3907" y="9582"/>
                    <a:pt x="4445" y="9929"/>
                    <a:pt x="5030" y="10203"/>
                  </a:cubicBezTo>
                  <a:cubicBezTo>
                    <a:pt x="5269" y="11004"/>
                    <a:pt x="5759" y="11708"/>
                    <a:pt x="6416" y="12210"/>
                  </a:cubicBezTo>
                  <a:lnTo>
                    <a:pt x="11218" y="12210"/>
                  </a:lnTo>
                  <a:cubicBezTo>
                    <a:pt x="11911" y="11685"/>
                    <a:pt x="12425" y="10944"/>
                    <a:pt x="12664" y="10072"/>
                  </a:cubicBezTo>
                  <a:cubicBezTo>
                    <a:pt x="13225" y="9773"/>
                    <a:pt x="13751" y="9403"/>
                    <a:pt x="14229" y="8985"/>
                  </a:cubicBezTo>
                  <a:cubicBezTo>
                    <a:pt x="14253" y="8973"/>
                    <a:pt x="14276" y="8949"/>
                    <a:pt x="14289" y="8937"/>
                  </a:cubicBezTo>
                  <a:cubicBezTo>
                    <a:pt x="14408" y="8830"/>
                    <a:pt x="14504" y="8734"/>
                    <a:pt x="14611" y="8626"/>
                  </a:cubicBezTo>
                  <a:cubicBezTo>
                    <a:pt x="14647" y="8591"/>
                    <a:pt x="14695" y="8555"/>
                    <a:pt x="14730" y="8507"/>
                  </a:cubicBezTo>
                  <a:cubicBezTo>
                    <a:pt x="14802" y="8448"/>
                    <a:pt x="14862" y="8376"/>
                    <a:pt x="14922" y="8304"/>
                  </a:cubicBezTo>
                  <a:cubicBezTo>
                    <a:pt x="14969" y="8256"/>
                    <a:pt x="15006" y="8209"/>
                    <a:pt x="15053" y="8161"/>
                  </a:cubicBezTo>
                  <a:cubicBezTo>
                    <a:pt x="15113" y="8101"/>
                    <a:pt x="15173" y="8029"/>
                    <a:pt x="15232" y="7946"/>
                  </a:cubicBezTo>
                  <a:cubicBezTo>
                    <a:pt x="15269" y="7909"/>
                    <a:pt x="15304" y="7862"/>
                    <a:pt x="15340" y="7814"/>
                  </a:cubicBezTo>
                  <a:lnTo>
                    <a:pt x="15555" y="7527"/>
                  </a:lnTo>
                  <a:cubicBezTo>
                    <a:pt x="15579" y="7503"/>
                    <a:pt x="15603" y="7468"/>
                    <a:pt x="15614" y="7432"/>
                  </a:cubicBezTo>
                  <a:cubicBezTo>
                    <a:pt x="15699" y="7325"/>
                    <a:pt x="15782" y="7205"/>
                    <a:pt x="15853" y="7086"/>
                  </a:cubicBezTo>
                  <a:cubicBezTo>
                    <a:pt x="15877" y="7038"/>
                    <a:pt x="15914" y="6990"/>
                    <a:pt x="15938" y="6942"/>
                  </a:cubicBezTo>
                  <a:cubicBezTo>
                    <a:pt x="15985" y="6847"/>
                    <a:pt x="16033" y="6763"/>
                    <a:pt x="16081" y="6679"/>
                  </a:cubicBezTo>
                  <a:cubicBezTo>
                    <a:pt x="16116" y="6632"/>
                    <a:pt x="16140" y="6571"/>
                    <a:pt x="16176" y="6524"/>
                  </a:cubicBezTo>
                  <a:cubicBezTo>
                    <a:pt x="16212" y="6428"/>
                    <a:pt x="16260" y="6345"/>
                    <a:pt x="16307" y="6249"/>
                  </a:cubicBezTo>
                  <a:lnTo>
                    <a:pt x="16379" y="6106"/>
                  </a:lnTo>
                  <a:cubicBezTo>
                    <a:pt x="16427" y="5974"/>
                    <a:pt x="16487" y="5855"/>
                    <a:pt x="16535" y="5724"/>
                  </a:cubicBezTo>
                  <a:cubicBezTo>
                    <a:pt x="16546" y="5711"/>
                    <a:pt x="16546" y="5687"/>
                    <a:pt x="16559" y="5676"/>
                  </a:cubicBezTo>
                  <a:cubicBezTo>
                    <a:pt x="16607" y="5533"/>
                    <a:pt x="16654" y="5389"/>
                    <a:pt x="16702" y="5233"/>
                  </a:cubicBezTo>
                  <a:cubicBezTo>
                    <a:pt x="16726" y="5186"/>
                    <a:pt x="16737" y="5138"/>
                    <a:pt x="16750" y="5090"/>
                  </a:cubicBezTo>
                  <a:cubicBezTo>
                    <a:pt x="16785" y="4994"/>
                    <a:pt x="16809" y="4887"/>
                    <a:pt x="16845" y="4779"/>
                  </a:cubicBezTo>
                  <a:cubicBezTo>
                    <a:pt x="16857" y="4720"/>
                    <a:pt x="16869" y="4672"/>
                    <a:pt x="16881" y="4612"/>
                  </a:cubicBezTo>
                  <a:lnTo>
                    <a:pt x="16953" y="4290"/>
                  </a:lnTo>
                  <a:cubicBezTo>
                    <a:pt x="16965" y="4242"/>
                    <a:pt x="16976" y="4195"/>
                    <a:pt x="16976" y="4134"/>
                  </a:cubicBezTo>
                  <a:cubicBezTo>
                    <a:pt x="17013" y="3979"/>
                    <a:pt x="17037" y="3824"/>
                    <a:pt x="17048" y="3656"/>
                  </a:cubicBezTo>
                  <a:lnTo>
                    <a:pt x="17237" y="2135"/>
                  </a:lnTo>
                  <a:lnTo>
                    <a:pt x="17237" y="2135"/>
                  </a:lnTo>
                  <a:cubicBezTo>
                    <a:pt x="16666" y="6338"/>
                    <a:pt x="13065" y="9415"/>
                    <a:pt x="8904" y="9415"/>
                  </a:cubicBezTo>
                  <a:cubicBezTo>
                    <a:pt x="8572" y="9415"/>
                    <a:pt x="8236" y="9396"/>
                    <a:pt x="7897" y="9355"/>
                  </a:cubicBezTo>
                  <a:cubicBezTo>
                    <a:pt x="3286" y="8793"/>
                    <a:pt x="1" y="4612"/>
                    <a:pt x="562" y="1"/>
                  </a:cubicBezTo>
                  <a:close/>
                </a:path>
              </a:pathLst>
            </a:custGeom>
            <a:solidFill>
              <a:srgbClr val="E38371"/>
            </a:solidFill>
            <a:ln w="9525" cap="flat" cmpd="sng">
              <a:solidFill>
                <a:srgbClr val="E3837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1800;p51">
              <a:extLst>
                <a:ext uri="{FF2B5EF4-FFF2-40B4-BE49-F238E27FC236}">
                  <a16:creationId xmlns:a16="http://schemas.microsoft.com/office/drawing/2014/main" id="{4A003C78-2BF2-445A-883A-0483D64AB04B}"/>
                </a:ext>
              </a:extLst>
            </p:cNvPr>
            <p:cNvSpPr/>
            <p:nvPr/>
          </p:nvSpPr>
          <p:spPr>
            <a:xfrm>
              <a:off x="3799675" y="2781550"/>
              <a:ext cx="120100" cy="20250"/>
            </a:xfrm>
            <a:custGeom>
              <a:avLst/>
              <a:gdLst/>
              <a:ahLst/>
              <a:cxnLst/>
              <a:rect l="l" t="t" r="r" b="b"/>
              <a:pathLst>
                <a:path w="4804" h="810" extrusionOk="0">
                  <a:moveTo>
                    <a:pt x="1" y="0"/>
                  </a:moveTo>
                  <a:cubicBezTo>
                    <a:pt x="515" y="383"/>
                    <a:pt x="1124" y="658"/>
                    <a:pt x="1805" y="765"/>
                  </a:cubicBezTo>
                  <a:cubicBezTo>
                    <a:pt x="2006" y="795"/>
                    <a:pt x="2205" y="810"/>
                    <a:pt x="2401" y="810"/>
                  </a:cubicBezTo>
                  <a:cubicBezTo>
                    <a:pt x="3292" y="810"/>
                    <a:pt x="4128" y="509"/>
                    <a:pt x="4803" y="0"/>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1801;p51">
              <a:extLst>
                <a:ext uri="{FF2B5EF4-FFF2-40B4-BE49-F238E27FC236}">
                  <a16:creationId xmlns:a16="http://schemas.microsoft.com/office/drawing/2014/main" id="{5DF54DCF-46F6-46E5-914A-4150111A2200}"/>
                </a:ext>
              </a:extLst>
            </p:cNvPr>
            <p:cNvSpPr/>
            <p:nvPr/>
          </p:nvSpPr>
          <p:spPr>
            <a:xfrm>
              <a:off x="4084000" y="2436175"/>
              <a:ext cx="35275" cy="47925"/>
            </a:xfrm>
            <a:custGeom>
              <a:avLst/>
              <a:gdLst/>
              <a:ahLst/>
              <a:cxnLst/>
              <a:rect l="l" t="t" r="r" b="b"/>
              <a:pathLst>
                <a:path w="1411" h="1917" extrusionOk="0">
                  <a:moveTo>
                    <a:pt x="1255" y="1"/>
                  </a:moveTo>
                  <a:cubicBezTo>
                    <a:pt x="1221" y="1"/>
                    <a:pt x="1188" y="13"/>
                    <a:pt x="1160" y="41"/>
                  </a:cubicBezTo>
                  <a:lnTo>
                    <a:pt x="1" y="1104"/>
                  </a:lnTo>
                  <a:lnTo>
                    <a:pt x="706" y="1869"/>
                  </a:lnTo>
                  <a:cubicBezTo>
                    <a:pt x="730" y="1893"/>
                    <a:pt x="765" y="1916"/>
                    <a:pt x="813" y="1916"/>
                  </a:cubicBezTo>
                  <a:cubicBezTo>
                    <a:pt x="837" y="1916"/>
                    <a:pt x="873" y="1905"/>
                    <a:pt x="909" y="1881"/>
                  </a:cubicBezTo>
                  <a:cubicBezTo>
                    <a:pt x="956" y="1821"/>
                    <a:pt x="969" y="1738"/>
                    <a:pt x="909" y="1677"/>
                  </a:cubicBezTo>
                  <a:lnTo>
                    <a:pt x="407" y="1128"/>
                  </a:lnTo>
                  <a:lnTo>
                    <a:pt x="1351" y="244"/>
                  </a:lnTo>
                  <a:cubicBezTo>
                    <a:pt x="1410" y="196"/>
                    <a:pt x="1410" y="101"/>
                    <a:pt x="1363" y="41"/>
                  </a:cubicBezTo>
                  <a:cubicBezTo>
                    <a:pt x="1331" y="16"/>
                    <a:pt x="1293" y="1"/>
                    <a:pt x="1255" y="1"/>
                  </a:cubicBezTo>
                  <a:close/>
                </a:path>
              </a:pathLst>
            </a:custGeom>
            <a:solidFill>
              <a:srgbClr val="E27F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1802;p51">
              <a:extLst>
                <a:ext uri="{FF2B5EF4-FFF2-40B4-BE49-F238E27FC236}">
                  <a16:creationId xmlns:a16="http://schemas.microsoft.com/office/drawing/2014/main" id="{96B8B9DC-82AC-479B-9144-3BFF21D0D7BF}"/>
                </a:ext>
              </a:extLst>
            </p:cNvPr>
            <p:cNvSpPr/>
            <p:nvPr/>
          </p:nvSpPr>
          <p:spPr>
            <a:xfrm>
              <a:off x="3632725" y="2380525"/>
              <a:ext cx="29600" cy="49225"/>
            </a:xfrm>
            <a:custGeom>
              <a:avLst/>
              <a:gdLst/>
              <a:ahLst/>
              <a:cxnLst/>
              <a:rect l="l" t="t" r="r" b="b"/>
              <a:pathLst>
                <a:path w="1184" h="1969" extrusionOk="0">
                  <a:moveTo>
                    <a:pt x="162" y="1"/>
                  </a:moveTo>
                  <a:cubicBezTo>
                    <a:pt x="134" y="1"/>
                    <a:pt x="107" y="8"/>
                    <a:pt x="84" y="21"/>
                  </a:cubicBezTo>
                  <a:cubicBezTo>
                    <a:pt x="25" y="69"/>
                    <a:pt x="1" y="165"/>
                    <a:pt x="49" y="224"/>
                  </a:cubicBezTo>
                  <a:lnTo>
                    <a:pt x="789" y="1275"/>
                  </a:lnTo>
                  <a:lnTo>
                    <a:pt x="180" y="1718"/>
                  </a:lnTo>
                  <a:cubicBezTo>
                    <a:pt x="120" y="1766"/>
                    <a:pt x="97" y="1849"/>
                    <a:pt x="144" y="1909"/>
                  </a:cubicBezTo>
                  <a:cubicBezTo>
                    <a:pt x="168" y="1957"/>
                    <a:pt x="216" y="1968"/>
                    <a:pt x="264" y="1968"/>
                  </a:cubicBezTo>
                  <a:cubicBezTo>
                    <a:pt x="288" y="1968"/>
                    <a:pt x="323" y="1968"/>
                    <a:pt x="347" y="1944"/>
                  </a:cubicBezTo>
                  <a:lnTo>
                    <a:pt x="1183" y="1347"/>
                  </a:lnTo>
                  <a:lnTo>
                    <a:pt x="288" y="57"/>
                  </a:lnTo>
                  <a:cubicBezTo>
                    <a:pt x="258" y="20"/>
                    <a:pt x="209" y="1"/>
                    <a:pt x="162" y="1"/>
                  </a:cubicBezTo>
                  <a:close/>
                </a:path>
              </a:pathLst>
            </a:custGeom>
            <a:solidFill>
              <a:srgbClr val="E27F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1803;p51">
              <a:extLst>
                <a:ext uri="{FF2B5EF4-FFF2-40B4-BE49-F238E27FC236}">
                  <a16:creationId xmlns:a16="http://schemas.microsoft.com/office/drawing/2014/main" id="{801F08CE-DE5F-4D78-A7EA-1DAA74C2D287}"/>
                </a:ext>
              </a:extLst>
            </p:cNvPr>
            <p:cNvSpPr/>
            <p:nvPr/>
          </p:nvSpPr>
          <p:spPr>
            <a:xfrm>
              <a:off x="3820900" y="2618500"/>
              <a:ext cx="46600" cy="19425"/>
            </a:xfrm>
            <a:custGeom>
              <a:avLst/>
              <a:gdLst/>
              <a:ahLst/>
              <a:cxnLst/>
              <a:rect l="l" t="t" r="r" b="b"/>
              <a:pathLst>
                <a:path w="1864" h="777" extrusionOk="0">
                  <a:moveTo>
                    <a:pt x="647" y="1"/>
                  </a:moveTo>
                  <a:cubicBezTo>
                    <a:pt x="480" y="1"/>
                    <a:pt x="299" y="31"/>
                    <a:pt x="107" y="107"/>
                  </a:cubicBezTo>
                  <a:cubicBezTo>
                    <a:pt x="36" y="131"/>
                    <a:pt x="0" y="214"/>
                    <a:pt x="24" y="286"/>
                  </a:cubicBezTo>
                  <a:cubicBezTo>
                    <a:pt x="52" y="343"/>
                    <a:pt x="111" y="378"/>
                    <a:pt x="170" y="378"/>
                  </a:cubicBezTo>
                  <a:cubicBezTo>
                    <a:pt x="185" y="378"/>
                    <a:pt x="200" y="375"/>
                    <a:pt x="215" y="370"/>
                  </a:cubicBezTo>
                  <a:cubicBezTo>
                    <a:pt x="370" y="307"/>
                    <a:pt x="517" y="281"/>
                    <a:pt x="653" y="281"/>
                  </a:cubicBezTo>
                  <a:cubicBezTo>
                    <a:pt x="1208" y="281"/>
                    <a:pt x="1582" y="709"/>
                    <a:pt x="1601" y="729"/>
                  </a:cubicBezTo>
                  <a:cubicBezTo>
                    <a:pt x="1625" y="764"/>
                    <a:pt x="1673" y="776"/>
                    <a:pt x="1708" y="776"/>
                  </a:cubicBezTo>
                  <a:cubicBezTo>
                    <a:pt x="1744" y="776"/>
                    <a:pt x="1780" y="764"/>
                    <a:pt x="1804" y="752"/>
                  </a:cubicBezTo>
                  <a:cubicBezTo>
                    <a:pt x="1864" y="692"/>
                    <a:pt x="1864" y="609"/>
                    <a:pt x="1816" y="549"/>
                  </a:cubicBezTo>
                  <a:cubicBezTo>
                    <a:pt x="1816" y="540"/>
                    <a:pt x="1349" y="1"/>
                    <a:pt x="647" y="1"/>
                  </a:cubicBezTo>
                  <a:close/>
                </a:path>
              </a:pathLst>
            </a:custGeom>
            <a:solidFill>
              <a:srgbClr val="E27F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1804;p51">
              <a:extLst>
                <a:ext uri="{FF2B5EF4-FFF2-40B4-BE49-F238E27FC236}">
                  <a16:creationId xmlns:a16="http://schemas.microsoft.com/office/drawing/2014/main" id="{EEE0F8B3-7F31-4C2F-997F-CDD7C5308473}"/>
                </a:ext>
              </a:extLst>
            </p:cNvPr>
            <p:cNvSpPr/>
            <p:nvPr/>
          </p:nvSpPr>
          <p:spPr>
            <a:xfrm>
              <a:off x="3900025" y="2346750"/>
              <a:ext cx="89950" cy="47550"/>
            </a:xfrm>
            <a:custGeom>
              <a:avLst/>
              <a:gdLst/>
              <a:ahLst/>
              <a:cxnLst/>
              <a:rect l="l" t="t" r="r" b="b"/>
              <a:pathLst>
                <a:path w="3598" h="1902" extrusionOk="0">
                  <a:moveTo>
                    <a:pt x="1252" y="1"/>
                  </a:moveTo>
                  <a:cubicBezTo>
                    <a:pt x="855" y="1"/>
                    <a:pt x="530" y="96"/>
                    <a:pt x="335" y="225"/>
                  </a:cubicBezTo>
                  <a:cubicBezTo>
                    <a:pt x="1" y="452"/>
                    <a:pt x="1" y="727"/>
                    <a:pt x="180" y="882"/>
                  </a:cubicBezTo>
                  <a:cubicBezTo>
                    <a:pt x="348" y="1038"/>
                    <a:pt x="634" y="1109"/>
                    <a:pt x="897" y="1181"/>
                  </a:cubicBezTo>
                  <a:cubicBezTo>
                    <a:pt x="1171" y="1264"/>
                    <a:pt x="1447" y="1336"/>
                    <a:pt x="1673" y="1420"/>
                  </a:cubicBezTo>
                  <a:cubicBezTo>
                    <a:pt x="1912" y="1492"/>
                    <a:pt x="2175" y="1599"/>
                    <a:pt x="2426" y="1694"/>
                  </a:cubicBezTo>
                  <a:cubicBezTo>
                    <a:pt x="2666" y="1793"/>
                    <a:pt x="2906" y="1901"/>
                    <a:pt x="3128" y="1901"/>
                  </a:cubicBezTo>
                  <a:cubicBezTo>
                    <a:pt x="3149" y="1901"/>
                    <a:pt x="3170" y="1900"/>
                    <a:pt x="3191" y="1898"/>
                  </a:cubicBezTo>
                  <a:cubicBezTo>
                    <a:pt x="3430" y="1874"/>
                    <a:pt x="3597" y="1659"/>
                    <a:pt x="3465" y="1277"/>
                  </a:cubicBezTo>
                  <a:cubicBezTo>
                    <a:pt x="3346" y="918"/>
                    <a:pt x="2880" y="404"/>
                    <a:pt x="2116" y="141"/>
                  </a:cubicBezTo>
                  <a:cubicBezTo>
                    <a:pt x="1807" y="42"/>
                    <a:pt x="1514" y="1"/>
                    <a:pt x="1252"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1805;p51">
              <a:extLst>
                <a:ext uri="{FF2B5EF4-FFF2-40B4-BE49-F238E27FC236}">
                  <a16:creationId xmlns:a16="http://schemas.microsoft.com/office/drawing/2014/main" id="{31F856D4-C392-4D85-A7B7-CA338C7DB1F0}"/>
                </a:ext>
              </a:extLst>
            </p:cNvPr>
            <p:cNvSpPr/>
            <p:nvPr/>
          </p:nvSpPr>
          <p:spPr>
            <a:xfrm>
              <a:off x="3712175" y="2331875"/>
              <a:ext cx="94700" cy="36625"/>
            </a:xfrm>
            <a:custGeom>
              <a:avLst/>
              <a:gdLst/>
              <a:ahLst/>
              <a:cxnLst/>
              <a:rect l="l" t="t" r="r" b="b"/>
              <a:pathLst>
                <a:path w="3788" h="1465" extrusionOk="0">
                  <a:moveTo>
                    <a:pt x="1730" y="0"/>
                  </a:moveTo>
                  <a:cubicBezTo>
                    <a:pt x="1027" y="0"/>
                    <a:pt x="482" y="273"/>
                    <a:pt x="264" y="545"/>
                  </a:cubicBezTo>
                  <a:cubicBezTo>
                    <a:pt x="1" y="856"/>
                    <a:pt x="84" y="1119"/>
                    <a:pt x="287" y="1214"/>
                  </a:cubicBezTo>
                  <a:cubicBezTo>
                    <a:pt x="468" y="1314"/>
                    <a:pt x="699" y="1322"/>
                    <a:pt x="930" y="1322"/>
                  </a:cubicBezTo>
                  <a:cubicBezTo>
                    <a:pt x="975" y="1322"/>
                    <a:pt x="1019" y="1322"/>
                    <a:pt x="1064" y="1322"/>
                  </a:cubicBezTo>
                  <a:cubicBezTo>
                    <a:pt x="1350" y="1334"/>
                    <a:pt x="1625" y="1334"/>
                    <a:pt x="1876" y="1346"/>
                  </a:cubicBezTo>
                  <a:cubicBezTo>
                    <a:pt x="2115" y="1370"/>
                    <a:pt x="2402" y="1394"/>
                    <a:pt x="2677" y="1429"/>
                  </a:cubicBezTo>
                  <a:cubicBezTo>
                    <a:pt x="2835" y="1443"/>
                    <a:pt x="2997" y="1465"/>
                    <a:pt x="3150" y="1465"/>
                  </a:cubicBezTo>
                  <a:cubicBezTo>
                    <a:pt x="3262" y="1465"/>
                    <a:pt x="3369" y="1453"/>
                    <a:pt x="3465" y="1418"/>
                  </a:cubicBezTo>
                  <a:cubicBezTo>
                    <a:pt x="3680" y="1346"/>
                    <a:pt x="3787" y="1095"/>
                    <a:pt x="3548" y="760"/>
                  </a:cubicBezTo>
                  <a:cubicBezTo>
                    <a:pt x="3346" y="426"/>
                    <a:pt x="2748" y="56"/>
                    <a:pt x="1936" y="8"/>
                  </a:cubicBezTo>
                  <a:cubicBezTo>
                    <a:pt x="1866" y="3"/>
                    <a:pt x="1797" y="0"/>
                    <a:pt x="1730"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1806;p51">
              <a:extLst>
                <a:ext uri="{FF2B5EF4-FFF2-40B4-BE49-F238E27FC236}">
                  <a16:creationId xmlns:a16="http://schemas.microsoft.com/office/drawing/2014/main" id="{D3684C5E-CD1F-4EFC-AE8E-CB16917BA294}"/>
                </a:ext>
              </a:extLst>
            </p:cNvPr>
            <p:cNvSpPr/>
            <p:nvPr/>
          </p:nvSpPr>
          <p:spPr>
            <a:xfrm>
              <a:off x="3899425" y="2413850"/>
              <a:ext cx="34400" cy="28150"/>
            </a:xfrm>
            <a:custGeom>
              <a:avLst/>
              <a:gdLst/>
              <a:ahLst/>
              <a:cxnLst/>
              <a:rect l="l" t="t" r="r" b="b"/>
              <a:pathLst>
                <a:path w="1376" h="1126" extrusionOk="0">
                  <a:moveTo>
                    <a:pt x="678" y="0"/>
                  </a:moveTo>
                  <a:cubicBezTo>
                    <a:pt x="474" y="0"/>
                    <a:pt x="274" y="101"/>
                    <a:pt x="157" y="289"/>
                  </a:cubicBezTo>
                  <a:cubicBezTo>
                    <a:pt x="1" y="552"/>
                    <a:pt x="49" y="863"/>
                    <a:pt x="264" y="1054"/>
                  </a:cubicBezTo>
                  <a:cubicBezTo>
                    <a:pt x="343" y="1042"/>
                    <a:pt x="419" y="1036"/>
                    <a:pt x="490" y="1036"/>
                  </a:cubicBezTo>
                  <a:cubicBezTo>
                    <a:pt x="697" y="1036"/>
                    <a:pt x="868" y="1081"/>
                    <a:pt x="993" y="1125"/>
                  </a:cubicBezTo>
                  <a:cubicBezTo>
                    <a:pt x="1076" y="1078"/>
                    <a:pt x="1148" y="1017"/>
                    <a:pt x="1195" y="934"/>
                  </a:cubicBezTo>
                  <a:cubicBezTo>
                    <a:pt x="1375" y="635"/>
                    <a:pt x="1280" y="265"/>
                    <a:pt x="993" y="86"/>
                  </a:cubicBezTo>
                  <a:cubicBezTo>
                    <a:pt x="894" y="28"/>
                    <a:pt x="785" y="0"/>
                    <a:pt x="678"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1807;p51">
              <a:extLst>
                <a:ext uri="{FF2B5EF4-FFF2-40B4-BE49-F238E27FC236}">
                  <a16:creationId xmlns:a16="http://schemas.microsoft.com/office/drawing/2014/main" id="{9DD947FD-04A8-4CAF-B92F-09285DC4FE1B}"/>
                </a:ext>
              </a:extLst>
            </p:cNvPr>
            <p:cNvSpPr/>
            <p:nvPr/>
          </p:nvSpPr>
          <p:spPr>
            <a:xfrm>
              <a:off x="3896450" y="2440175"/>
              <a:ext cx="35850" cy="11975"/>
            </a:xfrm>
            <a:custGeom>
              <a:avLst/>
              <a:gdLst/>
              <a:ahLst/>
              <a:cxnLst/>
              <a:rect l="l" t="t" r="r" b="b"/>
              <a:pathLst>
                <a:path w="1434" h="479" extrusionOk="0">
                  <a:moveTo>
                    <a:pt x="383" y="1"/>
                  </a:moveTo>
                  <a:cubicBezTo>
                    <a:pt x="299" y="25"/>
                    <a:pt x="204" y="49"/>
                    <a:pt x="108" y="84"/>
                  </a:cubicBezTo>
                  <a:cubicBezTo>
                    <a:pt x="37" y="108"/>
                    <a:pt x="0" y="192"/>
                    <a:pt x="24" y="264"/>
                  </a:cubicBezTo>
                  <a:cubicBezTo>
                    <a:pt x="53" y="320"/>
                    <a:pt x="111" y="354"/>
                    <a:pt x="169" y="354"/>
                  </a:cubicBezTo>
                  <a:cubicBezTo>
                    <a:pt x="185" y="354"/>
                    <a:pt x="200" y="352"/>
                    <a:pt x="215" y="347"/>
                  </a:cubicBezTo>
                  <a:cubicBezTo>
                    <a:pt x="368" y="286"/>
                    <a:pt x="507" y="264"/>
                    <a:pt x="629" y="264"/>
                  </a:cubicBezTo>
                  <a:cubicBezTo>
                    <a:pt x="967" y="264"/>
                    <a:pt x="1177" y="434"/>
                    <a:pt x="1195" y="442"/>
                  </a:cubicBezTo>
                  <a:cubicBezTo>
                    <a:pt x="1219" y="466"/>
                    <a:pt x="1255" y="479"/>
                    <a:pt x="1279" y="479"/>
                  </a:cubicBezTo>
                  <a:cubicBezTo>
                    <a:pt x="1327" y="479"/>
                    <a:pt x="1362" y="455"/>
                    <a:pt x="1386" y="431"/>
                  </a:cubicBezTo>
                  <a:cubicBezTo>
                    <a:pt x="1434" y="371"/>
                    <a:pt x="1434" y="275"/>
                    <a:pt x="1375" y="227"/>
                  </a:cubicBezTo>
                  <a:cubicBezTo>
                    <a:pt x="1362" y="216"/>
                    <a:pt x="1267" y="144"/>
                    <a:pt x="1112" y="72"/>
                  </a:cubicBezTo>
                  <a:cubicBezTo>
                    <a:pt x="1012" y="135"/>
                    <a:pt x="898" y="168"/>
                    <a:pt x="784" y="168"/>
                  </a:cubicBezTo>
                  <a:cubicBezTo>
                    <a:pt x="680" y="168"/>
                    <a:pt x="575" y="141"/>
                    <a:pt x="478" y="84"/>
                  </a:cubicBezTo>
                  <a:cubicBezTo>
                    <a:pt x="443" y="60"/>
                    <a:pt x="406" y="36"/>
                    <a:pt x="383" y="1"/>
                  </a:cubicBezTo>
                  <a:close/>
                </a:path>
              </a:pathLst>
            </a:custGeom>
            <a:solidFill>
              <a:srgbClr val="E27F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1808;p51">
              <a:extLst>
                <a:ext uri="{FF2B5EF4-FFF2-40B4-BE49-F238E27FC236}">
                  <a16:creationId xmlns:a16="http://schemas.microsoft.com/office/drawing/2014/main" id="{C1692B52-1753-4730-982A-CBA4577DC839}"/>
                </a:ext>
              </a:extLst>
            </p:cNvPr>
            <p:cNvSpPr/>
            <p:nvPr/>
          </p:nvSpPr>
          <p:spPr>
            <a:xfrm>
              <a:off x="3906000" y="2439750"/>
              <a:ext cx="18250" cy="4625"/>
            </a:xfrm>
            <a:custGeom>
              <a:avLst/>
              <a:gdLst/>
              <a:ahLst/>
              <a:cxnLst/>
              <a:rect l="l" t="t" r="r" b="b"/>
              <a:pathLst>
                <a:path w="730" h="185" extrusionOk="0">
                  <a:moveTo>
                    <a:pt x="227" y="0"/>
                  </a:moveTo>
                  <a:cubicBezTo>
                    <a:pt x="156" y="0"/>
                    <a:pt x="80" y="6"/>
                    <a:pt x="1" y="18"/>
                  </a:cubicBezTo>
                  <a:cubicBezTo>
                    <a:pt x="24" y="53"/>
                    <a:pt x="61" y="77"/>
                    <a:pt x="96" y="101"/>
                  </a:cubicBezTo>
                  <a:cubicBezTo>
                    <a:pt x="193" y="158"/>
                    <a:pt x="298" y="185"/>
                    <a:pt x="402" y="185"/>
                  </a:cubicBezTo>
                  <a:cubicBezTo>
                    <a:pt x="516" y="185"/>
                    <a:pt x="630" y="152"/>
                    <a:pt x="730" y="89"/>
                  </a:cubicBezTo>
                  <a:cubicBezTo>
                    <a:pt x="605" y="45"/>
                    <a:pt x="434" y="0"/>
                    <a:pt x="227" y="0"/>
                  </a:cubicBezTo>
                  <a:close/>
                </a:path>
              </a:pathLst>
            </a:custGeom>
            <a:solidFill>
              <a:srgbClr val="E27F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1809;p51">
              <a:extLst>
                <a:ext uri="{FF2B5EF4-FFF2-40B4-BE49-F238E27FC236}">
                  <a16:creationId xmlns:a16="http://schemas.microsoft.com/office/drawing/2014/main" id="{CE07521D-7F00-488B-8EF0-09E98D1074BF}"/>
                </a:ext>
              </a:extLst>
            </p:cNvPr>
            <p:cNvSpPr/>
            <p:nvPr/>
          </p:nvSpPr>
          <p:spPr>
            <a:xfrm>
              <a:off x="3734275" y="2396400"/>
              <a:ext cx="34375" cy="28275"/>
            </a:xfrm>
            <a:custGeom>
              <a:avLst/>
              <a:gdLst/>
              <a:ahLst/>
              <a:cxnLst/>
              <a:rect l="l" t="t" r="r" b="b"/>
              <a:pathLst>
                <a:path w="1375" h="1131" extrusionOk="0">
                  <a:moveTo>
                    <a:pt x="675" y="0"/>
                  </a:moveTo>
                  <a:cubicBezTo>
                    <a:pt x="468" y="0"/>
                    <a:pt x="265" y="106"/>
                    <a:pt x="156" y="294"/>
                  </a:cubicBezTo>
                  <a:cubicBezTo>
                    <a:pt x="1" y="545"/>
                    <a:pt x="49" y="855"/>
                    <a:pt x="251" y="1059"/>
                  </a:cubicBezTo>
                  <a:cubicBezTo>
                    <a:pt x="340" y="1042"/>
                    <a:pt x="425" y="1034"/>
                    <a:pt x="504" y="1034"/>
                  </a:cubicBezTo>
                  <a:cubicBezTo>
                    <a:pt x="700" y="1034"/>
                    <a:pt x="865" y="1079"/>
                    <a:pt x="992" y="1131"/>
                  </a:cubicBezTo>
                  <a:cubicBezTo>
                    <a:pt x="1076" y="1070"/>
                    <a:pt x="1148" y="1011"/>
                    <a:pt x="1195" y="927"/>
                  </a:cubicBezTo>
                  <a:cubicBezTo>
                    <a:pt x="1374" y="640"/>
                    <a:pt x="1279" y="258"/>
                    <a:pt x="992" y="91"/>
                  </a:cubicBezTo>
                  <a:cubicBezTo>
                    <a:pt x="893" y="29"/>
                    <a:pt x="784" y="0"/>
                    <a:pt x="675"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1810;p51">
              <a:extLst>
                <a:ext uri="{FF2B5EF4-FFF2-40B4-BE49-F238E27FC236}">
                  <a16:creationId xmlns:a16="http://schemas.microsoft.com/office/drawing/2014/main" id="{285D1C0E-1351-4707-9F90-C560E6C7E207}"/>
                </a:ext>
              </a:extLst>
            </p:cNvPr>
            <p:cNvSpPr/>
            <p:nvPr/>
          </p:nvSpPr>
          <p:spPr>
            <a:xfrm>
              <a:off x="3729800" y="2422850"/>
              <a:ext cx="38550" cy="12275"/>
            </a:xfrm>
            <a:custGeom>
              <a:avLst/>
              <a:gdLst/>
              <a:ahLst/>
              <a:cxnLst/>
              <a:rect l="l" t="t" r="r" b="b"/>
              <a:pathLst>
                <a:path w="1542" h="491" extrusionOk="0">
                  <a:moveTo>
                    <a:pt x="430" y="1"/>
                  </a:moveTo>
                  <a:cubicBezTo>
                    <a:pt x="335" y="12"/>
                    <a:pt x="228" y="36"/>
                    <a:pt x="108" y="84"/>
                  </a:cubicBezTo>
                  <a:cubicBezTo>
                    <a:pt x="36" y="108"/>
                    <a:pt x="0" y="192"/>
                    <a:pt x="24" y="264"/>
                  </a:cubicBezTo>
                  <a:cubicBezTo>
                    <a:pt x="53" y="320"/>
                    <a:pt x="111" y="354"/>
                    <a:pt x="169" y="354"/>
                  </a:cubicBezTo>
                  <a:cubicBezTo>
                    <a:pt x="185" y="354"/>
                    <a:pt x="200" y="352"/>
                    <a:pt x="215" y="347"/>
                  </a:cubicBezTo>
                  <a:cubicBezTo>
                    <a:pt x="386" y="281"/>
                    <a:pt x="541" y="256"/>
                    <a:pt x="676" y="256"/>
                  </a:cubicBezTo>
                  <a:cubicBezTo>
                    <a:pt x="1054" y="256"/>
                    <a:pt x="1285" y="446"/>
                    <a:pt x="1303" y="455"/>
                  </a:cubicBezTo>
                  <a:cubicBezTo>
                    <a:pt x="1327" y="479"/>
                    <a:pt x="1362" y="490"/>
                    <a:pt x="1386" y="490"/>
                  </a:cubicBezTo>
                  <a:cubicBezTo>
                    <a:pt x="1434" y="490"/>
                    <a:pt x="1470" y="466"/>
                    <a:pt x="1494" y="442"/>
                  </a:cubicBezTo>
                  <a:cubicBezTo>
                    <a:pt x="1542" y="383"/>
                    <a:pt x="1542" y="288"/>
                    <a:pt x="1481" y="240"/>
                  </a:cubicBezTo>
                  <a:cubicBezTo>
                    <a:pt x="1470" y="227"/>
                    <a:pt x="1362" y="144"/>
                    <a:pt x="1171" y="73"/>
                  </a:cubicBezTo>
                  <a:cubicBezTo>
                    <a:pt x="1073" y="128"/>
                    <a:pt x="962" y="158"/>
                    <a:pt x="850" y="158"/>
                  </a:cubicBezTo>
                  <a:cubicBezTo>
                    <a:pt x="744" y="158"/>
                    <a:pt x="637" y="131"/>
                    <a:pt x="538" y="73"/>
                  </a:cubicBezTo>
                  <a:lnTo>
                    <a:pt x="430" y="1"/>
                  </a:lnTo>
                  <a:close/>
                </a:path>
              </a:pathLst>
            </a:custGeom>
            <a:solidFill>
              <a:srgbClr val="E27F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1811;p51">
              <a:extLst>
                <a:ext uri="{FF2B5EF4-FFF2-40B4-BE49-F238E27FC236}">
                  <a16:creationId xmlns:a16="http://schemas.microsoft.com/office/drawing/2014/main" id="{18BF90B4-AC1B-419D-ADEE-CF5636C87535}"/>
                </a:ext>
              </a:extLst>
            </p:cNvPr>
            <p:cNvSpPr/>
            <p:nvPr/>
          </p:nvSpPr>
          <p:spPr>
            <a:xfrm>
              <a:off x="3740550" y="2422250"/>
              <a:ext cx="18525" cy="4550"/>
            </a:xfrm>
            <a:custGeom>
              <a:avLst/>
              <a:gdLst/>
              <a:ahLst/>
              <a:cxnLst/>
              <a:rect l="l" t="t" r="r" b="b"/>
              <a:pathLst>
                <a:path w="741" h="182" extrusionOk="0">
                  <a:moveTo>
                    <a:pt x="253" y="0"/>
                  </a:moveTo>
                  <a:cubicBezTo>
                    <a:pt x="174" y="0"/>
                    <a:pt x="89" y="8"/>
                    <a:pt x="0" y="25"/>
                  </a:cubicBezTo>
                  <a:lnTo>
                    <a:pt x="108" y="97"/>
                  </a:lnTo>
                  <a:cubicBezTo>
                    <a:pt x="207" y="155"/>
                    <a:pt x="314" y="182"/>
                    <a:pt x="420" y="182"/>
                  </a:cubicBezTo>
                  <a:cubicBezTo>
                    <a:pt x="532" y="182"/>
                    <a:pt x="643" y="152"/>
                    <a:pt x="741" y="97"/>
                  </a:cubicBezTo>
                  <a:cubicBezTo>
                    <a:pt x="614" y="45"/>
                    <a:pt x="449" y="0"/>
                    <a:pt x="253" y="0"/>
                  </a:cubicBezTo>
                  <a:close/>
                </a:path>
              </a:pathLst>
            </a:custGeom>
            <a:solidFill>
              <a:srgbClr val="E27F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1812;p51">
              <a:extLst>
                <a:ext uri="{FF2B5EF4-FFF2-40B4-BE49-F238E27FC236}">
                  <a16:creationId xmlns:a16="http://schemas.microsoft.com/office/drawing/2014/main" id="{3E88B2F0-A112-4EA6-934E-178833E4A504}"/>
                </a:ext>
              </a:extLst>
            </p:cNvPr>
            <p:cNvSpPr/>
            <p:nvPr/>
          </p:nvSpPr>
          <p:spPr>
            <a:xfrm>
              <a:off x="3809050" y="2510400"/>
              <a:ext cx="142200" cy="87050"/>
            </a:xfrm>
            <a:custGeom>
              <a:avLst/>
              <a:gdLst/>
              <a:ahLst/>
              <a:cxnLst/>
              <a:rect l="l" t="t" r="r" b="b"/>
              <a:pathLst>
                <a:path w="5688" h="3482" extrusionOk="0">
                  <a:moveTo>
                    <a:pt x="4575" y="1"/>
                  </a:moveTo>
                  <a:cubicBezTo>
                    <a:pt x="4539" y="1"/>
                    <a:pt x="4503" y="4"/>
                    <a:pt x="4464" y="11"/>
                  </a:cubicBezTo>
                  <a:cubicBezTo>
                    <a:pt x="4464" y="11"/>
                    <a:pt x="2971" y="704"/>
                    <a:pt x="1465" y="883"/>
                  </a:cubicBezTo>
                  <a:cubicBezTo>
                    <a:pt x="1" y="1045"/>
                    <a:pt x="991" y="3481"/>
                    <a:pt x="3158" y="3481"/>
                  </a:cubicBezTo>
                  <a:cubicBezTo>
                    <a:pt x="3218" y="3481"/>
                    <a:pt x="3279" y="3480"/>
                    <a:pt x="3341" y="3476"/>
                  </a:cubicBezTo>
                  <a:cubicBezTo>
                    <a:pt x="5552" y="3348"/>
                    <a:pt x="5688" y="1"/>
                    <a:pt x="4575"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1813;p51">
              <a:extLst>
                <a:ext uri="{FF2B5EF4-FFF2-40B4-BE49-F238E27FC236}">
                  <a16:creationId xmlns:a16="http://schemas.microsoft.com/office/drawing/2014/main" id="{60EECA21-2E70-4DF2-9C85-4BBFC5F71D85}"/>
                </a:ext>
              </a:extLst>
            </p:cNvPr>
            <p:cNvSpPr/>
            <p:nvPr/>
          </p:nvSpPr>
          <p:spPr>
            <a:xfrm>
              <a:off x="3794600" y="2379800"/>
              <a:ext cx="63350" cy="115950"/>
            </a:xfrm>
            <a:custGeom>
              <a:avLst/>
              <a:gdLst/>
              <a:ahLst/>
              <a:cxnLst/>
              <a:rect l="l" t="t" r="r" b="b"/>
              <a:pathLst>
                <a:path w="2534" h="4638" extrusionOk="0">
                  <a:moveTo>
                    <a:pt x="1555" y="1"/>
                  </a:moveTo>
                  <a:cubicBezTo>
                    <a:pt x="1489" y="1"/>
                    <a:pt x="1421" y="47"/>
                    <a:pt x="1411" y="122"/>
                  </a:cubicBezTo>
                  <a:lnTo>
                    <a:pt x="1148" y="2057"/>
                  </a:lnTo>
                  <a:lnTo>
                    <a:pt x="920" y="2069"/>
                  </a:lnTo>
                  <a:cubicBezTo>
                    <a:pt x="479" y="2093"/>
                    <a:pt x="120" y="2427"/>
                    <a:pt x="60" y="2870"/>
                  </a:cubicBezTo>
                  <a:lnTo>
                    <a:pt x="36" y="3168"/>
                  </a:lnTo>
                  <a:cubicBezTo>
                    <a:pt x="1" y="3515"/>
                    <a:pt x="97" y="3837"/>
                    <a:pt x="312" y="4100"/>
                  </a:cubicBezTo>
                  <a:cubicBezTo>
                    <a:pt x="527" y="4363"/>
                    <a:pt x="837" y="4518"/>
                    <a:pt x="1172" y="4542"/>
                  </a:cubicBezTo>
                  <a:lnTo>
                    <a:pt x="2366" y="4638"/>
                  </a:lnTo>
                  <a:lnTo>
                    <a:pt x="2378" y="4638"/>
                  </a:lnTo>
                  <a:cubicBezTo>
                    <a:pt x="2450" y="4638"/>
                    <a:pt x="2521" y="4578"/>
                    <a:pt x="2521" y="4506"/>
                  </a:cubicBezTo>
                  <a:cubicBezTo>
                    <a:pt x="2534" y="4423"/>
                    <a:pt x="2473" y="4363"/>
                    <a:pt x="2390" y="4351"/>
                  </a:cubicBezTo>
                  <a:lnTo>
                    <a:pt x="1196" y="4267"/>
                  </a:lnTo>
                  <a:cubicBezTo>
                    <a:pt x="933" y="4243"/>
                    <a:pt x="694" y="4124"/>
                    <a:pt x="527" y="3921"/>
                  </a:cubicBezTo>
                  <a:cubicBezTo>
                    <a:pt x="359" y="3717"/>
                    <a:pt x="288" y="3467"/>
                    <a:pt x="312" y="3204"/>
                  </a:cubicBezTo>
                  <a:lnTo>
                    <a:pt x="347" y="2905"/>
                  </a:lnTo>
                  <a:cubicBezTo>
                    <a:pt x="383" y="2594"/>
                    <a:pt x="634" y="2368"/>
                    <a:pt x="933" y="2344"/>
                  </a:cubicBezTo>
                  <a:lnTo>
                    <a:pt x="1398" y="2332"/>
                  </a:lnTo>
                  <a:lnTo>
                    <a:pt x="1697" y="157"/>
                  </a:lnTo>
                  <a:cubicBezTo>
                    <a:pt x="1709" y="86"/>
                    <a:pt x="1650" y="14"/>
                    <a:pt x="1578" y="3"/>
                  </a:cubicBezTo>
                  <a:cubicBezTo>
                    <a:pt x="1570" y="1"/>
                    <a:pt x="1563" y="1"/>
                    <a:pt x="1555" y="1"/>
                  </a:cubicBezTo>
                  <a:close/>
                </a:path>
              </a:pathLst>
            </a:custGeom>
            <a:solidFill>
              <a:srgbClr val="E27F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1814;p51">
              <a:extLst>
                <a:ext uri="{FF2B5EF4-FFF2-40B4-BE49-F238E27FC236}">
                  <a16:creationId xmlns:a16="http://schemas.microsoft.com/office/drawing/2014/main" id="{A62FCBFD-7709-4F6C-9B42-99FA6E9A23E5}"/>
                </a:ext>
              </a:extLst>
            </p:cNvPr>
            <p:cNvSpPr/>
            <p:nvPr/>
          </p:nvSpPr>
          <p:spPr>
            <a:xfrm>
              <a:off x="3903025" y="2948800"/>
              <a:ext cx="147275" cy="58875"/>
            </a:xfrm>
            <a:custGeom>
              <a:avLst/>
              <a:gdLst/>
              <a:ahLst/>
              <a:cxnLst/>
              <a:rect l="l" t="t" r="r" b="b"/>
              <a:pathLst>
                <a:path w="5891" h="2355" extrusionOk="0">
                  <a:moveTo>
                    <a:pt x="36" y="0"/>
                  </a:moveTo>
                  <a:cubicBezTo>
                    <a:pt x="24" y="0"/>
                    <a:pt x="13" y="0"/>
                    <a:pt x="0" y="13"/>
                  </a:cubicBezTo>
                  <a:cubicBezTo>
                    <a:pt x="311" y="1351"/>
                    <a:pt x="1505" y="2354"/>
                    <a:pt x="2939" y="2354"/>
                  </a:cubicBezTo>
                  <a:cubicBezTo>
                    <a:pt x="4385" y="2354"/>
                    <a:pt x="5591" y="1351"/>
                    <a:pt x="5890" y="0"/>
                  </a:cubicBezTo>
                  <a:lnTo>
                    <a:pt x="4014" y="0"/>
                  </a:lnTo>
                  <a:lnTo>
                    <a:pt x="4014" y="61"/>
                  </a:lnTo>
                  <a:cubicBezTo>
                    <a:pt x="4014" y="180"/>
                    <a:pt x="3919" y="276"/>
                    <a:pt x="3799" y="276"/>
                  </a:cubicBezTo>
                  <a:lnTo>
                    <a:pt x="1900" y="276"/>
                  </a:lnTo>
                  <a:cubicBezTo>
                    <a:pt x="1781" y="276"/>
                    <a:pt x="1685" y="180"/>
                    <a:pt x="1685" y="61"/>
                  </a:cubicBezTo>
                  <a:lnTo>
                    <a:pt x="1685" y="0"/>
                  </a:lnTo>
                  <a:close/>
                </a:path>
              </a:pathLst>
            </a:custGeom>
            <a:solidFill>
              <a:srgbClr val="FFBB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1815;p51">
              <a:extLst>
                <a:ext uri="{FF2B5EF4-FFF2-40B4-BE49-F238E27FC236}">
                  <a16:creationId xmlns:a16="http://schemas.microsoft.com/office/drawing/2014/main" id="{B1823537-5A40-4501-B3DC-7D8BE34E2F15}"/>
                </a:ext>
              </a:extLst>
            </p:cNvPr>
            <p:cNvSpPr/>
            <p:nvPr/>
          </p:nvSpPr>
          <p:spPr>
            <a:xfrm>
              <a:off x="3960075" y="2857400"/>
              <a:ext cx="92300" cy="91425"/>
            </a:xfrm>
            <a:custGeom>
              <a:avLst/>
              <a:gdLst/>
              <a:ahLst/>
              <a:cxnLst/>
              <a:rect l="l" t="t" r="r" b="b"/>
              <a:pathLst>
                <a:path w="3692" h="3657" extrusionOk="0">
                  <a:moveTo>
                    <a:pt x="1099" y="1"/>
                  </a:moveTo>
                  <a:cubicBezTo>
                    <a:pt x="896" y="789"/>
                    <a:pt x="514" y="1506"/>
                    <a:pt x="0" y="2116"/>
                  </a:cubicBezTo>
                  <a:lnTo>
                    <a:pt x="1517" y="2116"/>
                  </a:lnTo>
                  <a:cubicBezTo>
                    <a:pt x="1637" y="2116"/>
                    <a:pt x="1732" y="2199"/>
                    <a:pt x="1732" y="2318"/>
                  </a:cubicBezTo>
                  <a:lnTo>
                    <a:pt x="1732" y="2653"/>
                  </a:lnTo>
                  <a:cubicBezTo>
                    <a:pt x="1732" y="2641"/>
                    <a:pt x="1732" y="2629"/>
                    <a:pt x="1745" y="2629"/>
                  </a:cubicBezTo>
                  <a:lnTo>
                    <a:pt x="2377" y="2462"/>
                  </a:lnTo>
                  <a:cubicBezTo>
                    <a:pt x="2380" y="2460"/>
                    <a:pt x="2382" y="2459"/>
                    <a:pt x="2385" y="2459"/>
                  </a:cubicBezTo>
                  <a:cubicBezTo>
                    <a:pt x="2398" y="2459"/>
                    <a:pt x="2414" y="2476"/>
                    <a:pt x="2414" y="2486"/>
                  </a:cubicBezTo>
                  <a:lnTo>
                    <a:pt x="2414" y="3549"/>
                  </a:lnTo>
                  <a:cubicBezTo>
                    <a:pt x="2414" y="3573"/>
                    <a:pt x="2390" y="3585"/>
                    <a:pt x="2377" y="3585"/>
                  </a:cubicBezTo>
                  <a:lnTo>
                    <a:pt x="1745" y="3417"/>
                  </a:lnTo>
                  <a:cubicBezTo>
                    <a:pt x="1732" y="3406"/>
                    <a:pt x="1732" y="3393"/>
                    <a:pt x="1732" y="3382"/>
                  </a:cubicBezTo>
                  <a:lnTo>
                    <a:pt x="1732" y="3656"/>
                  </a:lnTo>
                  <a:lnTo>
                    <a:pt x="3608" y="3656"/>
                  </a:lnTo>
                  <a:cubicBezTo>
                    <a:pt x="3656" y="3441"/>
                    <a:pt x="3691" y="3215"/>
                    <a:pt x="3691" y="2987"/>
                  </a:cubicBezTo>
                  <a:cubicBezTo>
                    <a:pt x="3691" y="1471"/>
                    <a:pt x="2568" y="216"/>
                    <a:pt x="1099" y="1"/>
                  </a:cubicBezTo>
                  <a:close/>
                </a:path>
              </a:pathLst>
            </a:custGeom>
            <a:solidFill>
              <a:srgbClr val="FFBB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1816;p51">
              <a:extLst>
                <a:ext uri="{FF2B5EF4-FFF2-40B4-BE49-F238E27FC236}">
                  <a16:creationId xmlns:a16="http://schemas.microsoft.com/office/drawing/2014/main" id="{3BEA7515-FFB2-4C38-83C2-5996660D37A5}"/>
                </a:ext>
              </a:extLst>
            </p:cNvPr>
            <p:cNvSpPr/>
            <p:nvPr/>
          </p:nvSpPr>
          <p:spPr>
            <a:xfrm>
              <a:off x="3903925" y="2924900"/>
              <a:ext cx="41250" cy="23925"/>
            </a:xfrm>
            <a:custGeom>
              <a:avLst/>
              <a:gdLst/>
              <a:ahLst/>
              <a:cxnLst/>
              <a:rect l="l" t="t" r="r" b="b"/>
              <a:pathLst>
                <a:path w="1650" h="957" extrusionOk="0">
                  <a:moveTo>
                    <a:pt x="1649" y="1"/>
                  </a:moveTo>
                  <a:cubicBezTo>
                    <a:pt x="1171" y="407"/>
                    <a:pt x="609" y="741"/>
                    <a:pt x="0" y="956"/>
                  </a:cubicBezTo>
                  <a:lnTo>
                    <a:pt x="1649" y="956"/>
                  </a:lnTo>
                  <a:lnTo>
                    <a:pt x="1649" y="1"/>
                  </a:lnTo>
                  <a:close/>
                </a:path>
              </a:pathLst>
            </a:custGeom>
            <a:solidFill>
              <a:srgbClr val="FFBB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1817;p51">
              <a:extLst>
                <a:ext uri="{FF2B5EF4-FFF2-40B4-BE49-F238E27FC236}">
                  <a16:creationId xmlns:a16="http://schemas.microsoft.com/office/drawing/2014/main" id="{26721690-9963-466A-844E-E8FF0B26BC6C}"/>
                </a:ext>
              </a:extLst>
            </p:cNvPr>
            <p:cNvSpPr/>
            <p:nvPr/>
          </p:nvSpPr>
          <p:spPr>
            <a:xfrm>
              <a:off x="3902725" y="2948800"/>
              <a:ext cx="1225" cy="325"/>
            </a:xfrm>
            <a:custGeom>
              <a:avLst/>
              <a:gdLst/>
              <a:ahLst/>
              <a:cxnLst/>
              <a:rect l="l" t="t" r="r" b="b"/>
              <a:pathLst>
                <a:path w="49" h="13" extrusionOk="0">
                  <a:moveTo>
                    <a:pt x="1" y="0"/>
                  </a:moveTo>
                  <a:cubicBezTo>
                    <a:pt x="1" y="0"/>
                    <a:pt x="12" y="0"/>
                    <a:pt x="12" y="13"/>
                  </a:cubicBezTo>
                  <a:cubicBezTo>
                    <a:pt x="25" y="0"/>
                    <a:pt x="36" y="0"/>
                    <a:pt x="48" y="0"/>
                  </a:cubicBezTo>
                  <a:close/>
                </a:path>
              </a:pathLst>
            </a:custGeom>
            <a:solidFill>
              <a:srgbClr val="FFBB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1818;p51">
              <a:extLst>
                <a:ext uri="{FF2B5EF4-FFF2-40B4-BE49-F238E27FC236}">
                  <a16:creationId xmlns:a16="http://schemas.microsoft.com/office/drawing/2014/main" id="{4DC3B8FA-7A28-42D2-BF16-309AC614F792}"/>
                </a:ext>
              </a:extLst>
            </p:cNvPr>
            <p:cNvSpPr/>
            <p:nvPr/>
          </p:nvSpPr>
          <p:spPr>
            <a:xfrm>
              <a:off x="3900925" y="2856525"/>
              <a:ext cx="86650" cy="92300"/>
            </a:xfrm>
            <a:custGeom>
              <a:avLst/>
              <a:gdLst/>
              <a:ahLst/>
              <a:cxnLst/>
              <a:rect l="l" t="t" r="r" b="b"/>
              <a:pathLst>
                <a:path w="3466" h="3692" extrusionOk="0">
                  <a:moveTo>
                    <a:pt x="3023" y="0"/>
                  </a:moveTo>
                  <a:cubicBezTo>
                    <a:pt x="1350" y="0"/>
                    <a:pt x="1" y="1350"/>
                    <a:pt x="1" y="3022"/>
                  </a:cubicBezTo>
                  <a:cubicBezTo>
                    <a:pt x="1" y="3250"/>
                    <a:pt x="25" y="3476"/>
                    <a:pt x="73" y="3691"/>
                  </a:cubicBezTo>
                  <a:lnTo>
                    <a:pt x="120" y="3691"/>
                  </a:lnTo>
                  <a:cubicBezTo>
                    <a:pt x="729" y="3476"/>
                    <a:pt x="1291" y="3142"/>
                    <a:pt x="1769" y="2736"/>
                  </a:cubicBezTo>
                  <a:lnTo>
                    <a:pt x="1769" y="2353"/>
                  </a:lnTo>
                  <a:cubicBezTo>
                    <a:pt x="1769" y="2234"/>
                    <a:pt x="1865" y="2151"/>
                    <a:pt x="1984" y="2151"/>
                  </a:cubicBezTo>
                  <a:lnTo>
                    <a:pt x="2366" y="2151"/>
                  </a:lnTo>
                  <a:cubicBezTo>
                    <a:pt x="2880" y="1541"/>
                    <a:pt x="3262" y="824"/>
                    <a:pt x="3465" y="36"/>
                  </a:cubicBezTo>
                  <a:cubicBezTo>
                    <a:pt x="3322" y="12"/>
                    <a:pt x="3179" y="0"/>
                    <a:pt x="3023" y="0"/>
                  </a:cubicBezTo>
                  <a:close/>
                </a:path>
              </a:pathLst>
            </a:custGeom>
            <a:solidFill>
              <a:srgbClr val="FFBB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1819;p51">
              <a:extLst>
                <a:ext uri="{FF2B5EF4-FFF2-40B4-BE49-F238E27FC236}">
                  <a16:creationId xmlns:a16="http://schemas.microsoft.com/office/drawing/2014/main" id="{340A12E5-85FC-4E1E-9424-A324071AD4E1}"/>
                </a:ext>
              </a:extLst>
            </p:cNvPr>
            <p:cNvSpPr/>
            <p:nvPr/>
          </p:nvSpPr>
          <p:spPr>
            <a:xfrm>
              <a:off x="3945150" y="2948800"/>
              <a:ext cx="58250" cy="6900"/>
            </a:xfrm>
            <a:custGeom>
              <a:avLst/>
              <a:gdLst/>
              <a:ahLst/>
              <a:cxnLst/>
              <a:rect l="l" t="t" r="r" b="b"/>
              <a:pathLst>
                <a:path w="2330" h="276" extrusionOk="0">
                  <a:moveTo>
                    <a:pt x="0" y="0"/>
                  </a:moveTo>
                  <a:lnTo>
                    <a:pt x="0" y="61"/>
                  </a:lnTo>
                  <a:cubicBezTo>
                    <a:pt x="0" y="180"/>
                    <a:pt x="96" y="276"/>
                    <a:pt x="215" y="276"/>
                  </a:cubicBezTo>
                  <a:lnTo>
                    <a:pt x="2114" y="276"/>
                  </a:lnTo>
                  <a:cubicBezTo>
                    <a:pt x="2234" y="276"/>
                    <a:pt x="2329" y="180"/>
                    <a:pt x="2329" y="61"/>
                  </a:cubicBezTo>
                  <a:lnTo>
                    <a:pt x="2329" y="0"/>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1820;p51">
              <a:extLst>
                <a:ext uri="{FF2B5EF4-FFF2-40B4-BE49-F238E27FC236}">
                  <a16:creationId xmlns:a16="http://schemas.microsoft.com/office/drawing/2014/main" id="{DECA00ED-5E96-4B48-8621-67FF6AB9B296}"/>
                </a:ext>
              </a:extLst>
            </p:cNvPr>
            <p:cNvSpPr/>
            <p:nvPr/>
          </p:nvSpPr>
          <p:spPr>
            <a:xfrm>
              <a:off x="3945150" y="2910275"/>
              <a:ext cx="75275" cy="38550"/>
            </a:xfrm>
            <a:custGeom>
              <a:avLst/>
              <a:gdLst/>
              <a:ahLst/>
              <a:cxnLst/>
              <a:rect l="l" t="t" r="r" b="b"/>
              <a:pathLst>
                <a:path w="3011" h="1542" extrusionOk="0">
                  <a:moveTo>
                    <a:pt x="597" y="1"/>
                  </a:moveTo>
                  <a:cubicBezTo>
                    <a:pt x="418" y="203"/>
                    <a:pt x="215" y="407"/>
                    <a:pt x="0" y="586"/>
                  </a:cubicBezTo>
                  <a:lnTo>
                    <a:pt x="0" y="1541"/>
                  </a:lnTo>
                  <a:lnTo>
                    <a:pt x="2329" y="1541"/>
                  </a:lnTo>
                  <a:lnTo>
                    <a:pt x="2329" y="1267"/>
                  </a:lnTo>
                  <a:cubicBezTo>
                    <a:pt x="2329" y="1278"/>
                    <a:pt x="2329" y="1291"/>
                    <a:pt x="2342" y="1302"/>
                  </a:cubicBezTo>
                  <a:lnTo>
                    <a:pt x="2974" y="1470"/>
                  </a:lnTo>
                  <a:cubicBezTo>
                    <a:pt x="2987" y="1470"/>
                    <a:pt x="3011" y="1458"/>
                    <a:pt x="3011" y="1434"/>
                  </a:cubicBezTo>
                  <a:lnTo>
                    <a:pt x="3011" y="371"/>
                  </a:lnTo>
                  <a:cubicBezTo>
                    <a:pt x="3011" y="361"/>
                    <a:pt x="2995" y="344"/>
                    <a:pt x="2982" y="344"/>
                  </a:cubicBezTo>
                  <a:cubicBezTo>
                    <a:pt x="2979" y="344"/>
                    <a:pt x="2977" y="345"/>
                    <a:pt x="2974" y="347"/>
                  </a:cubicBezTo>
                  <a:lnTo>
                    <a:pt x="2342" y="514"/>
                  </a:lnTo>
                  <a:cubicBezTo>
                    <a:pt x="2329" y="514"/>
                    <a:pt x="2329" y="526"/>
                    <a:pt x="2329" y="538"/>
                  </a:cubicBezTo>
                  <a:lnTo>
                    <a:pt x="2329" y="203"/>
                  </a:lnTo>
                  <a:cubicBezTo>
                    <a:pt x="2329" y="84"/>
                    <a:pt x="2234" y="1"/>
                    <a:pt x="2114"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1821;p51">
              <a:extLst>
                <a:ext uri="{FF2B5EF4-FFF2-40B4-BE49-F238E27FC236}">
                  <a16:creationId xmlns:a16="http://schemas.microsoft.com/office/drawing/2014/main" id="{B9B9F1C5-33EB-4D7F-9EE8-4733CAE45B30}"/>
                </a:ext>
              </a:extLst>
            </p:cNvPr>
            <p:cNvSpPr/>
            <p:nvPr/>
          </p:nvSpPr>
          <p:spPr>
            <a:xfrm>
              <a:off x="3945150" y="2910275"/>
              <a:ext cx="14950" cy="14650"/>
            </a:xfrm>
            <a:custGeom>
              <a:avLst/>
              <a:gdLst/>
              <a:ahLst/>
              <a:cxnLst/>
              <a:rect l="l" t="t" r="r" b="b"/>
              <a:pathLst>
                <a:path w="598" h="586" extrusionOk="0">
                  <a:moveTo>
                    <a:pt x="215" y="1"/>
                  </a:moveTo>
                  <a:cubicBezTo>
                    <a:pt x="96" y="1"/>
                    <a:pt x="0" y="84"/>
                    <a:pt x="0" y="203"/>
                  </a:cubicBezTo>
                  <a:lnTo>
                    <a:pt x="0" y="586"/>
                  </a:lnTo>
                  <a:cubicBezTo>
                    <a:pt x="215" y="407"/>
                    <a:pt x="418" y="203"/>
                    <a:pt x="597"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1822;p51">
              <a:extLst>
                <a:ext uri="{FF2B5EF4-FFF2-40B4-BE49-F238E27FC236}">
                  <a16:creationId xmlns:a16="http://schemas.microsoft.com/office/drawing/2014/main" id="{E9D01763-FBAB-4CF6-9AAF-BA9230FF386B}"/>
                </a:ext>
              </a:extLst>
            </p:cNvPr>
            <p:cNvSpPr/>
            <p:nvPr/>
          </p:nvSpPr>
          <p:spPr>
            <a:xfrm>
              <a:off x="3648275" y="2961350"/>
              <a:ext cx="50200" cy="43625"/>
            </a:xfrm>
            <a:custGeom>
              <a:avLst/>
              <a:gdLst/>
              <a:ahLst/>
              <a:cxnLst/>
              <a:rect l="l" t="t" r="r" b="b"/>
              <a:pathLst>
                <a:path w="2008" h="1745" extrusionOk="0">
                  <a:moveTo>
                    <a:pt x="0" y="0"/>
                  </a:moveTo>
                  <a:cubicBezTo>
                    <a:pt x="359" y="849"/>
                    <a:pt x="1099" y="1505"/>
                    <a:pt x="2007" y="1744"/>
                  </a:cubicBezTo>
                  <a:cubicBezTo>
                    <a:pt x="1362" y="1159"/>
                    <a:pt x="693" y="574"/>
                    <a:pt x="0" y="0"/>
                  </a:cubicBezTo>
                  <a:close/>
                </a:path>
              </a:pathLst>
            </a:custGeom>
            <a:solidFill>
              <a:srgbClr val="9FF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1823;p51">
              <a:extLst>
                <a:ext uri="{FF2B5EF4-FFF2-40B4-BE49-F238E27FC236}">
                  <a16:creationId xmlns:a16="http://schemas.microsoft.com/office/drawing/2014/main" id="{AAB73CA9-BD37-4545-AEFB-4C11D8D9D234}"/>
                </a:ext>
              </a:extLst>
            </p:cNvPr>
            <p:cNvSpPr/>
            <p:nvPr/>
          </p:nvSpPr>
          <p:spPr>
            <a:xfrm>
              <a:off x="3644375" y="2948800"/>
              <a:ext cx="147550" cy="58875"/>
            </a:xfrm>
            <a:custGeom>
              <a:avLst/>
              <a:gdLst/>
              <a:ahLst/>
              <a:cxnLst/>
              <a:rect l="l" t="t" r="r" b="b"/>
              <a:pathLst>
                <a:path w="5902" h="2355" extrusionOk="0">
                  <a:moveTo>
                    <a:pt x="0" y="0"/>
                  </a:moveTo>
                  <a:cubicBezTo>
                    <a:pt x="37" y="168"/>
                    <a:pt x="96" y="335"/>
                    <a:pt x="156" y="502"/>
                  </a:cubicBezTo>
                  <a:cubicBezTo>
                    <a:pt x="849" y="1076"/>
                    <a:pt x="1518" y="1661"/>
                    <a:pt x="2163" y="2246"/>
                  </a:cubicBezTo>
                  <a:cubicBezTo>
                    <a:pt x="2414" y="2318"/>
                    <a:pt x="2676" y="2354"/>
                    <a:pt x="2952" y="2354"/>
                  </a:cubicBezTo>
                  <a:cubicBezTo>
                    <a:pt x="4397" y="2354"/>
                    <a:pt x="5604" y="1351"/>
                    <a:pt x="5902" y="0"/>
                  </a:cubicBezTo>
                  <a:lnTo>
                    <a:pt x="4994" y="0"/>
                  </a:lnTo>
                  <a:lnTo>
                    <a:pt x="4994" y="24"/>
                  </a:lnTo>
                  <a:lnTo>
                    <a:pt x="4994" y="276"/>
                  </a:lnTo>
                  <a:cubicBezTo>
                    <a:pt x="4994" y="371"/>
                    <a:pt x="4898" y="443"/>
                    <a:pt x="4791" y="443"/>
                  </a:cubicBezTo>
                  <a:lnTo>
                    <a:pt x="3704" y="443"/>
                  </a:lnTo>
                  <a:cubicBezTo>
                    <a:pt x="3597" y="443"/>
                    <a:pt x="3513" y="371"/>
                    <a:pt x="3513" y="276"/>
                  </a:cubicBezTo>
                  <a:lnTo>
                    <a:pt x="3513" y="13"/>
                  </a:lnTo>
                  <a:lnTo>
                    <a:pt x="3513" y="0"/>
                  </a:lnTo>
                  <a:lnTo>
                    <a:pt x="2378" y="0"/>
                  </a:lnTo>
                  <a:cubicBezTo>
                    <a:pt x="2366" y="0"/>
                    <a:pt x="2378" y="13"/>
                    <a:pt x="2366" y="24"/>
                  </a:cubicBezTo>
                  <a:lnTo>
                    <a:pt x="2366" y="276"/>
                  </a:lnTo>
                  <a:cubicBezTo>
                    <a:pt x="2366" y="371"/>
                    <a:pt x="2283" y="443"/>
                    <a:pt x="2175" y="443"/>
                  </a:cubicBezTo>
                  <a:lnTo>
                    <a:pt x="1088" y="443"/>
                  </a:lnTo>
                  <a:cubicBezTo>
                    <a:pt x="980" y="443"/>
                    <a:pt x="884" y="371"/>
                    <a:pt x="884" y="276"/>
                  </a:cubicBezTo>
                  <a:lnTo>
                    <a:pt x="884" y="13"/>
                  </a:lnTo>
                  <a:cubicBezTo>
                    <a:pt x="884" y="0"/>
                    <a:pt x="897" y="0"/>
                    <a:pt x="897" y="0"/>
                  </a:cubicBezTo>
                  <a:close/>
                </a:path>
              </a:pathLst>
            </a:custGeom>
            <a:solidFill>
              <a:srgbClr val="9FF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1824;p51">
              <a:extLst>
                <a:ext uri="{FF2B5EF4-FFF2-40B4-BE49-F238E27FC236}">
                  <a16:creationId xmlns:a16="http://schemas.microsoft.com/office/drawing/2014/main" id="{47E87285-9545-4B90-B053-6B9C45FAAE93}"/>
                </a:ext>
              </a:extLst>
            </p:cNvPr>
            <p:cNvSpPr/>
            <p:nvPr/>
          </p:nvSpPr>
          <p:spPr>
            <a:xfrm>
              <a:off x="3698125" y="2926100"/>
              <a:ext cx="37975" cy="22725"/>
            </a:xfrm>
            <a:custGeom>
              <a:avLst/>
              <a:gdLst/>
              <a:ahLst/>
              <a:cxnLst/>
              <a:rect l="l" t="t" r="r" b="b"/>
              <a:pathLst>
                <a:path w="1519" h="909" extrusionOk="0">
                  <a:moveTo>
                    <a:pt x="407" y="0"/>
                  </a:moveTo>
                  <a:cubicBezTo>
                    <a:pt x="180" y="0"/>
                    <a:pt x="13" y="168"/>
                    <a:pt x="1" y="383"/>
                  </a:cubicBezTo>
                  <a:cubicBezTo>
                    <a:pt x="144" y="454"/>
                    <a:pt x="228" y="598"/>
                    <a:pt x="228" y="741"/>
                  </a:cubicBezTo>
                  <a:lnTo>
                    <a:pt x="228" y="837"/>
                  </a:lnTo>
                  <a:lnTo>
                    <a:pt x="228" y="908"/>
                  </a:lnTo>
                  <a:lnTo>
                    <a:pt x="1363" y="908"/>
                  </a:lnTo>
                  <a:cubicBezTo>
                    <a:pt x="1363" y="884"/>
                    <a:pt x="1363" y="861"/>
                    <a:pt x="1375" y="849"/>
                  </a:cubicBezTo>
                  <a:lnTo>
                    <a:pt x="1375" y="837"/>
                  </a:lnTo>
                  <a:lnTo>
                    <a:pt x="1375" y="741"/>
                  </a:lnTo>
                  <a:cubicBezTo>
                    <a:pt x="1375" y="622"/>
                    <a:pt x="1434" y="515"/>
                    <a:pt x="1518" y="443"/>
                  </a:cubicBezTo>
                  <a:lnTo>
                    <a:pt x="1518" y="204"/>
                  </a:lnTo>
                  <a:cubicBezTo>
                    <a:pt x="1518" y="84"/>
                    <a:pt x="1423" y="0"/>
                    <a:pt x="1315" y="0"/>
                  </a:cubicBezTo>
                  <a:close/>
                </a:path>
              </a:pathLst>
            </a:custGeom>
            <a:solidFill>
              <a:srgbClr val="9FF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1825;p51">
              <a:extLst>
                <a:ext uri="{FF2B5EF4-FFF2-40B4-BE49-F238E27FC236}">
                  <a16:creationId xmlns:a16="http://schemas.microsoft.com/office/drawing/2014/main" id="{D438C655-68D0-4F45-9D44-090E86B52B9A}"/>
                </a:ext>
              </a:extLst>
            </p:cNvPr>
            <p:cNvSpPr/>
            <p:nvPr/>
          </p:nvSpPr>
          <p:spPr>
            <a:xfrm>
              <a:off x="3642575" y="2856525"/>
              <a:ext cx="150875" cy="92300"/>
            </a:xfrm>
            <a:custGeom>
              <a:avLst/>
              <a:gdLst/>
              <a:ahLst/>
              <a:cxnLst/>
              <a:rect l="l" t="t" r="r" b="b"/>
              <a:pathLst>
                <a:path w="6035" h="3692" extrusionOk="0">
                  <a:moveTo>
                    <a:pt x="3024" y="0"/>
                  </a:moveTo>
                  <a:cubicBezTo>
                    <a:pt x="1351" y="0"/>
                    <a:pt x="1" y="1350"/>
                    <a:pt x="1" y="3022"/>
                  </a:cubicBezTo>
                  <a:cubicBezTo>
                    <a:pt x="1" y="3250"/>
                    <a:pt x="25" y="3476"/>
                    <a:pt x="72" y="3691"/>
                  </a:cubicBezTo>
                  <a:lnTo>
                    <a:pt x="969" y="3691"/>
                  </a:lnTo>
                  <a:cubicBezTo>
                    <a:pt x="969" y="3667"/>
                    <a:pt x="969" y="3644"/>
                    <a:pt x="980" y="3632"/>
                  </a:cubicBezTo>
                  <a:lnTo>
                    <a:pt x="980" y="3620"/>
                  </a:lnTo>
                  <a:lnTo>
                    <a:pt x="980" y="3524"/>
                  </a:lnTo>
                  <a:cubicBezTo>
                    <a:pt x="980" y="3428"/>
                    <a:pt x="1017" y="3333"/>
                    <a:pt x="1088" y="3261"/>
                  </a:cubicBezTo>
                  <a:lnTo>
                    <a:pt x="1088" y="3178"/>
                  </a:lnTo>
                  <a:cubicBezTo>
                    <a:pt x="1088" y="2342"/>
                    <a:pt x="1781" y="1649"/>
                    <a:pt x="2629" y="1649"/>
                  </a:cubicBezTo>
                  <a:lnTo>
                    <a:pt x="3537" y="1649"/>
                  </a:lnTo>
                  <a:cubicBezTo>
                    <a:pt x="4278" y="1649"/>
                    <a:pt x="4875" y="2246"/>
                    <a:pt x="4875" y="2987"/>
                  </a:cubicBezTo>
                  <a:lnTo>
                    <a:pt x="4875" y="3190"/>
                  </a:lnTo>
                  <a:cubicBezTo>
                    <a:pt x="4994" y="3261"/>
                    <a:pt x="5078" y="3381"/>
                    <a:pt x="5078" y="3524"/>
                  </a:cubicBezTo>
                  <a:lnTo>
                    <a:pt x="5078" y="3620"/>
                  </a:lnTo>
                  <a:cubicBezTo>
                    <a:pt x="5078" y="3644"/>
                    <a:pt x="5066" y="3667"/>
                    <a:pt x="5066" y="3691"/>
                  </a:cubicBezTo>
                  <a:lnTo>
                    <a:pt x="5974" y="3691"/>
                  </a:lnTo>
                  <a:cubicBezTo>
                    <a:pt x="6010" y="3536"/>
                    <a:pt x="6034" y="3381"/>
                    <a:pt x="6034" y="3226"/>
                  </a:cubicBezTo>
                  <a:cubicBezTo>
                    <a:pt x="4887" y="2533"/>
                    <a:pt x="4015" y="1410"/>
                    <a:pt x="3669" y="60"/>
                  </a:cubicBezTo>
                  <a:cubicBezTo>
                    <a:pt x="3454" y="24"/>
                    <a:pt x="3239" y="0"/>
                    <a:pt x="3024" y="0"/>
                  </a:cubicBezTo>
                  <a:close/>
                </a:path>
              </a:pathLst>
            </a:custGeom>
            <a:solidFill>
              <a:srgbClr val="9FF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1826;p51">
              <a:extLst>
                <a:ext uri="{FF2B5EF4-FFF2-40B4-BE49-F238E27FC236}">
                  <a16:creationId xmlns:a16="http://schemas.microsoft.com/office/drawing/2014/main" id="{4BDD2DA0-B337-459B-A65B-2F4749E05A95}"/>
                </a:ext>
              </a:extLst>
            </p:cNvPr>
            <p:cNvSpPr/>
            <p:nvPr/>
          </p:nvSpPr>
          <p:spPr>
            <a:xfrm>
              <a:off x="3734275" y="2858000"/>
              <a:ext cx="59450" cy="79175"/>
            </a:xfrm>
            <a:custGeom>
              <a:avLst/>
              <a:gdLst/>
              <a:ahLst/>
              <a:cxnLst/>
              <a:rect l="l" t="t" r="r" b="b"/>
              <a:pathLst>
                <a:path w="2378" h="3167" extrusionOk="0">
                  <a:moveTo>
                    <a:pt x="1" y="1"/>
                  </a:moveTo>
                  <a:cubicBezTo>
                    <a:pt x="347" y="1351"/>
                    <a:pt x="1219" y="2474"/>
                    <a:pt x="2366" y="3167"/>
                  </a:cubicBezTo>
                  <a:cubicBezTo>
                    <a:pt x="2378" y="3107"/>
                    <a:pt x="2378" y="3035"/>
                    <a:pt x="2378" y="2963"/>
                  </a:cubicBezTo>
                  <a:cubicBezTo>
                    <a:pt x="2378" y="1518"/>
                    <a:pt x="1363" y="300"/>
                    <a:pt x="1" y="1"/>
                  </a:cubicBezTo>
                  <a:close/>
                </a:path>
              </a:pathLst>
            </a:custGeom>
            <a:solidFill>
              <a:srgbClr val="9FF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1827;p51">
              <a:extLst>
                <a:ext uri="{FF2B5EF4-FFF2-40B4-BE49-F238E27FC236}">
                  <a16:creationId xmlns:a16="http://schemas.microsoft.com/office/drawing/2014/main" id="{CEAFE97F-2577-4913-BE0F-88805E61D36D}"/>
                </a:ext>
              </a:extLst>
            </p:cNvPr>
            <p:cNvSpPr/>
            <p:nvPr/>
          </p:nvSpPr>
          <p:spPr>
            <a:xfrm>
              <a:off x="3732175" y="2948800"/>
              <a:ext cx="37075" cy="11075"/>
            </a:xfrm>
            <a:custGeom>
              <a:avLst/>
              <a:gdLst/>
              <a:ahLst/>
              <a:cxnLst/>
              <a:rect l="l" t="t" r="r" b="b"/>
              <a:pathLst>
                <a:path w="1483" h="443" extrusionOk="0">
                  <a:moveTo>
                    <a:pt x="1" y="0"/>
                  </a:moveTo>
                  <a:lnTo>
                    <a:pt x="1" y="13"/>
                  </a:lnTo>
                  <a:lnTo>
                    <a:pt x="1" y="276"/>
                  </a:lnTo>
                  <a:cubicBezTo>
                    <a:pt x="1" y="371"/>
                    <a:pt x="85" y="443"/>
                    <a:pt x="192" y="443"/>
                  </a:cubicBezTo>
                  <a:lnTo>
                    <a:pt x="1279" y="443"/>
                  </a:lnTo>
                  <a:cubicBezTo>
                    <a:pt x="1386" y="443"/>
                    <a:pt x="1482" y="371"/>
                    <a:pt x="1482" y="276"/>
                  </a:cubicBezTo>
                  <a:lnTo>
                    <a:pt x="1482" y="24"/>
                  </a:lnTo>
                  <a:lnTo>
                    <a:pt x="1482" y="0"/>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1828;p51">
              <a:extLst>
                <a:ext uri="{FF2B5EF4-FFF2-40B4-BE49-F238E27FC236}">
                  <a16:creationId xmlns:a16="http://schemas.microsoft.com/office/drawing/2014/main" id="{236F2EC0-2E0D-4316-AA39-44F8BF185FF1}"/>
                </a:ext>
              </a:extLst>
            </p:cNvPr>
            <p:cNvSpPr/>
            <p:nvPr/>
          </p:nvSpPr>
          <p:spPr>
            <a:xfrm>
              <a:off x="3666475" y="2948800"/>
              <a:ext cx="37375" cy="11075"/>
            </a:xfrm>
            <a:custGeom>
              <a:avLst/>
              <a:gdLst/>
              <a:ahLst/>
              <a:cxnLst/>
              <a:rect l="l" t="t" r="r" b="b"/>
              <a:pathLst>
                <a:path w="1495" h="443" extrusionOk="0">
                  <a:moveTo>
                    <a:pt x="13" y="0"/>
                  </a:moveTo>
                  <a:cubicBezTo>
                    <a:pt x="13" y="0"/>
                    <a:pt x="0" y="0"/>
                    <a:pt x="0" y="13"/>
                  </a:cubicBezTo>
                  <a:lnTo>
                    <a:pt x="0" y="276"/>
                  </a:lnTo>
                  <a:cubicBezTo>
                    <a:pt x="0" y="371"/>
                    <a:pt x="96" y="443"/>
                    <a:pt x="204" y="443"/>
                  </a:cubicBezTo>
                  <a:lnTo>
                    <a:pt x="1291" y="443"/>
                  </a:lnTo>
                  <a:cubicBezTo>
                    <a:pt x="1399" y="443"/>
                    <a:pt x="1482" y="371"/>
                    <a:pt x="1482" y="276"/>
                  </a:cubicBezTo>
                  <a:lnTo>
                    <a:pt x="1482" y="24"/>
                  </a:lnTo>
                  <a:cubicBezTo>
                    <a:pt x="1494" y="13"/>
                    <a:pt x="1482" y="0"/>
                    <a:pt x="1494" y="0"/>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1829;p51">
              <a:extLst>
                <a:ext uri="{FF2B5EF4-FFF2-40B4-BE49-F238E27FC236}">
                  <a16:creationId xmlns:a16="http://schemas.microsoft.com/office/drawing/2014/main" id="{753A6D98-D3BA-4FB7-BB78-4E2EAAF36D57}"/>
                </a:ext>
              </a:extLst>
            </p:cNvPr>
            <p:cNvSpPr/>
            <p:nvPr/>
          </p:nvSpPr>
          <p:spPr>
            <a:xfrm>
              <a:off x="3666775" y="2897725"/>
              <a:ext cx="102775" cy="51100"/>
            </a:xfrm>
            <a:custGeom>
              <a:avLst/>
              <a:gdLst/>
              <a:ahLst/>
              <a:cxnLst/>
              <a:rect l="l" t="t" r="r" b="b"/>
              <a:pathLst>
                <a:path w="4111" h="2044" extrusionOk="0">
                  <a:moveTo>
                    <a:pt x="1661" y="1"/>
                  </a:moveTo>
                  <a:cubicBezTo>
                    <a:pt x="813" y="1"/>
                    <a:pt x="120" y="694"/>
                    <a:pt x="120" y="1530"/>
                  </a:cubicBezTo>
                  <a:lnTo>
                    <a:pt x="120" y="1613"/>
                  </a:lnTo>
                  <a:cubicBezTo>
                    <a:pt x="49" y="1685"/>
                    <a:pt x="12" y="1780"/>
                    <a:pt x="12" y="1876"/>
                  </a:cubicBezTo>
                  <a:lnTo>
                    <a:pt x="12" y="1972"/>
                  </a:lnTo>
                  <a:lnTo>
                    <a:pt x="12" y="1984"/>
                  </a:lnTo>
                  <a:cubicBezTo>
                    <a:pt x="1" y="1996"/>
                    <a:pt x="1" y="2019"/>
                    <a:pt x="1" y="2043"/>
                  </a:cubicBezTo>
                  <a:lnTo>
                    <a:pt x="1482" y="2043"/>
                  </a:lnTo>
                  <a:lnTo>
                    <a:pt x="1482" y="1972"/>
                  </a:lnTo>
                  <a:lnTo>
                    <a:pt x="1482" y="1876"/>
                  </a:lnTo>
                  <a:cubicBezTo>
                    <a:pt x="1482" y="1733"/>
                    <a:pt x="1398" y="1589"/>
                    <a:pt x="1255" y="1518"/>
                  </a:cubicBezTo>
                  <a:cubicBezTo>
                    <a:pt x="1267" y="1303"/>
                    <a:pt x="1434" y="1135"/>
                    <a:pt x="1661" y="1135"/>
                  </a:cubicBezTo>
                  <a:lnTo>
                    <a:pt x="2569" y="1135"/>
                  </a:lnTo>
                  <a:cubicBezTo>
                    <a:pt x="2677" y="1135"/>
                    <a:pt x="2772" y="1219"/>
                    <a:pt x="2772" y="1339"/>
                  </a:cubicBezTo>
                  <a:lnTo>
                    <a:pt x="2772" y="1578"/>
                  </a:lnTo>
                  <a:cubicBezTo>
                    <a:pt x="2688" y="1650"/>
                    <a:pt x="2629" y="1757"/>
                    <a:pt x="2629" y="1876"/>
                  </a:cubicBezTo>
                  <a:lnTo>
                    <a:pt x="2629" y="1972"/>
                  </a:lnTo>
                  <a:lnTo>
                    <a:pt x="2629" y="1984"/>
                  </a:lnTo>
                  <a:cubicBezTo>
                    <a:pt x="2617" y="1996"/>
                    <a:pt x="2617" y="2019"/>
                    <a:pt x="2617" y="2043"/>
                  </a:cubicBezTo>
                  <a:lnTo>
                    <a:pt x="4098" y="2043"/>
                  </a:lnTo>
                  <a:cubicBezTo>
                    <a:pt x="4098" y="2019"/>
                    <a:pt x="4110" y="1996"/>
                    <a:pt x="4110" y="1972"/>
                  </a:cubicBezTo>
                  <a:lnTo>
                    <a:pt x="4110" y="1876"/>
                  </a:lnTo>
                  <a:cubicBezTo>
                    <a:pt x="4110" y="1733"/>
                    <a:pt x="4026" y="1613"/>
                    <a:pt x="3907" y="1542"/>
                  </a:cubicBezTo>
                  <a:lnTo>
                    <a:pt x="3907" y="1339"/>
                  </a:lnTo>
                  <a:cubicBezTo>
                    <a:pt x="3907" y="598"/>
                    <a:pt x="3310" y="1"/>
                    <a:pt x="2569"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1830;p51">
              <a:extLst>
                <a:ext uri="{FF2B5EF4-FFF2-40B4-BE49-F238E27FC236}">
                  <a16:creationId xmlns:a16="http://schemas.microsoft.com/office/drawing/2014/main" id="{2031077A-AAE9-4062-A69B-DDAE2BBC89A8}"/>
                </a:ext>
              </a:extLst>
            </p:cNvPr>
            <p:cNvSpPr/>
            <p:nvPr/>
          </p:nvSpPr>
          <p:spPr>
            <a:xfrm>
              <a:off x="3443675" y="2948800"/>
              <a:ext cx="35575" cy="3600"/>
            </a:xfrm>
            <a:custGeom>
              <a:avLst/>
              <a:gdLst/>
              <a:ahLst/>
              <a:cxnLst/>
              <a:rect l="l" t="t" r="r" b="b"/>
              <a:pathLst>
                <a:path w="1423" h="144" extrusionOk="0">
                  <a:moveTo>
                    <a:pt x="0" y="0"/>
                  </a:moveTo>
                  <a:cubicBezTo>
                    <a:pt x="96" y="84"/>
                    <a:pt x="228" y="144"/>
                    <a:pt x="371" y="144"/>
                  </a:cubicBezTo>
                  <a:lnTo>
                    <a:pt x="1064" y="144"/>
                  </a:lnTo>
                  <a:cubicBezTo>
                    <a:pt x="1207" y="144"/>
                    <a:pt x="1327" y="84"/>
                    <a:pt x="1422" y="0"/>
                  </a:cubicBezTo>
                  <a:close/>
                </a:path>
              </a:pathLst>
            </a:custGeom>
            <a:solidFill>
              <a:srgbClr val="FFBB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1831;p51">
              <a:extLst>
                <a:ext uri="{FF2B5EF4-FFF2-40B4-BE49-F238E27FC236}">
                  <a16:creationId xmlns:a16="http://schemas.microsoft.com/office/drawing/2014/main" id="{801314D1-2AA7-43DC-8EE3-73580CBE5502}"/>
                </a:ext>
              </a:extLst>
            </p:cNvPr>
            <p:cNvSpPr/>
            <p:nvPr/>
          </p:nvSpPr>
          <p:spPr>
            <a:xfrm>
              <a:off x="3387525" y="2948800"/>
              <a:ext cx="147550" cy="58875"/>
            </a:xfrm>
            <a:custGeom>
              <a:avLst/>
              <a:gdLst/>
              <a:ahLst/>
              <a:cxnLst/>
              <a:rect l="l" t="t" r="r" b="b"/>
              <a:pathLst>
                <a:path w="5902" h="2355" extrusionOk="0">
                  <a:moveTo>
                    <a:pt x="0" y="0"/>
                  </a:moveTo>
                  <a:cubicBezTo>
                    <a:pt x="299" y="1351"/>
                    <a:pt x="1506" y="2354"/>
                    <a:pt x="2952" y="2354"/>
                  </a:cubicBezTo>
                  <a:cubicBezTo>
                    <a:pt x="4385" y="2354"/>
                    <a:pt x="5591" y="1351"/>
                    <a:pt x="5902" y="0"/>
                  </a:cubicBezTo>
                  <a:lnTo>
                    <a:pt x="4014" y="0"/>
                  </a:lnTo>
                  <a:cubicBezTo>
                    <a:pt x="3883" y="252"/>
                    <a:pt x="3621" y="430"/>
                    <a:pt x="3310" y="430"/>
                  </a:cubicBezTo>
                  <a:lnTo>
                    <a:pt x="3083" y="430"/>
                  </a:lnTo>
                  <a:lnTo>
                    <a:pt x="3083" y="860"/>
                  </a:lnTo>
                  <a:lnTo>
                    <a:pt x="3083" y="873"/>
                  </a:lnTo>
                  <a:lnTo>
                    <a:pt x="3310" y="873"/>
                  </a:lnTo>
                  <a:cubicBezTo>
                    <a:pt x="3393" y="873"/>
                    <a:pt x="3453" y="932"/>
                    <a:pt x="3453" y="1016"/>
                  </a:cubicBezTo>
                  <a:cubicBezTo>
                    <a:pt x="3453" y="1088"/>
                    <a:pt x="3393" y="1147"/>
                    <a:pt x="3310" y="1147"/>
                  </a:cubicBezTo>
                  <a:lnTo>
                    <a:pt x="2581" y="1147"/>
                  </a:lnTo>
                  <a:cubicBezTo>
                    <a:pt x="2498" y="1147"/>
                    <a:pt x="2437" y="1088"/>
                    <a:pt x="2437" y="1016"/>
                  </a:cubicBezTo>
                  <a:cubicBezTo>
                    <a:pt x="2437" y="932"/>
                    <a:pt x="2498" y="873"/>
                    <a:pt x="2581" y="873"/>
                  </a:cubicBezTo>
                  <a:lnTo>
                    <a:pt x="2808" y="873"/>
                  </a:lnTo>
                  <a:lnTo>
                    <a:pt x="2808" y="860"/>
                  </a:lnTo>
                  <a:lnTo>
                    <a:pt x="2808" y="430"/>
                  </a:lnTo>
                  <a:lnTo>
                    <a:pt x="2617" y="430"/>
                  </a:lnTo>
                  <a:cubicBezTo>
                    <a:pt x="2306" y="430"/>
                    <a:pt x="2031" y="252"/>
                    <a:pt x="1888" y="0"/>
                  </a:cubicBezTo>
                  <a:close/>
                </a:path>
              </a:pathLst>
            </a:custGeom>
            <a:solidFill>
              <a:srgbClr val="FFBB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1832;p51">
              <a:extLst>
                <a:ext uri="{FF2B5EF4-FFF2-40B4-BE49-F238E27FC236}">
                  <a16:creationId xmlns:a16="http://schemas.microsoft.com/office/drawing/2014/main" id="{BCFBA005-7E11-4211-BA86-F2616C71F14F}"/>
                </a:ext>
              </a:extLst>
            </p:cNvPr>
            <p:cNvSpPr/>
            <p:nvPr/>
          </p:nvSpPr>
          <p:spPr>
            <a:xfrm>
              <a:off x="3385450" y="2856525"/>
              <a:ext cx="151425" cy="92300"/>
            </a:xfrm>
            <a:custGeom>
              <a:avLst/>
              <a:gdLst/>
              <a:ahLst/>
              <a:cxnLst/>
              <a:rect l="l" t="t" r="r" b="b"/>
              <a:pathLst>
                <a:path w="6057" h="3692" extrusionOk="0">
                  <a:moveTo>
                    <a:pt x="3035" y="1326"/>
                  </a:moveTo>
                  <a:cubicBezTo>
                    <a:pt x="3404" y="1326"/>
                    <a:pt x="3704" y="1637"/>
                    <a:pt x="3704" y="2007"/>
                  </a:cubicBezTo>
                  <a:lnTo>
                    <a:pt x="3704" y="2998"/>
                  </a:lnTo>
                  <a:cubicBezTo>
                    <a:pt x="3704" y="3369"/>
                    <a:pt x="3404" y="3667"/>
                    <a:pt x="3035" y="3667"/>
                  </a:cubicBezTo>
                  <a:cubicBezTo>
                    <a:pt x="2664" y="3667"/>
                    <a:pt x="2353" y="3369"/>
                    <a:pt x="2353" y="2998"/>
                  </a:cubicBezTo>
                  <a:lnTo>
                    <a:pt x="2353" y="2007"/>
                  </a:lnTo>
                  <a:cubicBezTo>
                    <a:pt x="2353" y="1637"/>
                    <a:pt x="2664" y="1326"/>
                    <a:pt x="3035" y="1326"/>
                  </a:cubicBezTo>
                  <a:close/>
                  <a:moveTo>
                    <a:pt x="3035" y="0"/>
                  </a:moveTo>
                  <a:cubicBezTo>
                    <a:pt x="1362" y="0"/>
                    <a:pt x="0" y="1350"/>
                    <a:pt x="0" y="3022"/>
                  </a:cubicBezTo>
                  <a:cubicBezTo>
                    <a:pt x="0" y="3250"/>
                    <a:pt x="36" y="3476"/>
                    <a:pt x="83" y="3691"/>
                  </a:cubicBezTo>
                  <a:lnTo>
                    <a:pt x="1971" y="3691"/>
                  </a:lnTo>
                  <a:cubicBezTo>
                    <a:pt x="1912" y="3572"/>
                    <a:pt x="1875" y="3428"/>
                    <a:pt x="1875" y="3285"/>
                  </a:cubicBezTo>
                  <a:lnTo>
                    <a:pt x="1875" y="2796"/>
                  </a:lnTo>
                  <a:cubicBezTo>
                    <a:pt x="1875" y="2724"/>
                    <a:pt x="1936" y="2664"/>
                    <a:pt x="2007" y="2664"/>
                  </a:cubicBezTo>
                  <a:cubicBezTo>
                    <a:pt x="2090" y="2664"/>
                    <a:pt x="2151" y="2724"/>
                    <a:pt x="2151" y="2796"/>
                  </a:cubicBezTo>
                  <a:lnTo>
                    <a:pt x="2151" y="3285"/>
                  </a:lnTo>
                  <a:cubicBezTo>
                    <a:pt x="2151" y="3441"/>
                    <a:pt x="2222" y="3584"/>
                    <a:pt x="2329" y="3691"/>
                  </a:cubicBezTo>
                  <a:lnTo>
                    <a:pt x="3751" y="3691"/>
                  </a:lnTo>
                  <a:cubicBezTo>
                    <a:pt x="3847" y="3596"/>
                    <a:pt x="3906" y="3465"/>
                    <a:pt x="3906" y="3321"/>
                  </a:cubicBezTo>
                  <a:lnTo>
                    <a:pt x="3906" y="2831"/>
                  </a:lnTo>
                  <a:cubicBezTo>
                    <a:pt x="3906" y="2759"/>
                    <a:pt x="3966" y="2700"/>
                    <a:pt x="4050" y="2700"/>
                  </a:cubicBezTo>
                  <a:cubicBezTo>
                    <a:pt x="4121" y="2700"/>
                    <a:pt x="4193" y="2759"/>
                    <a:pt x="4193" y="2831"/>
                  </a:cubicBezTo>
                  <a:lnTo>
                    <a:pt x="4193" y="3321"/>
                  </a:lnTo>
                  <a:cubicBezTo>
                    <a:pt x="4193" y="3452"/>
                    <a:pt x="4158" y="3572"/>
                    <a:pt x="4097" y="3691"/>
                  </a:cubicBezTo>
                  <a:lnTo>
                    <a:pt x="5985" y="3691"/>
                  </a:lnTo>
                  <a:cubicBezTo>
                    <a:pt x="6033" y="3476"/>
                    <a:pt x="6057" y="3250"/>
                    <a:pt x="6057" y="3022"/>
                  </a:cubicBezTo>
                  <a:cubicBezTo>
                    <a:pt x="6057" y="1350"/>
                    <a:pt x="4695" y="0"/>
                    <a:pt x="3035" y="0"/>
                  </a:cubicBezTo>
                  <a:close/>
                </a:path>
              </a:pathLst>
            </a:custGeom>
            <a:solidFill>
              <a:srgbClr val="FFBB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1833;p51">
              <a:extLst>
                <a:ext uri="{FF2B5EF4-FFF2-40B4-BE49-F238E27FC236}">
                  <a16:creationId xmlns:a16="http://schemas.microsoft.com/office/drawing/2014/main" id="{C46E6E71-FDAE-426C-9C45-6DF3F556C125}"/>
                </a:ext>
              </a:extLst>
            </p:cNvPr>
            <p:cNvSpPr/>
            <p:nvPr/>
          </p:nvSpPr>
          <p:spPr>
            <a:xfrm>
              <a:off x="3444275" y="2889650"/>
              <a:ext cx="33775" cy="58575"/>
            </a:xfrm>
            <a:custGeom>
              <a:avLst/>
              <a:gdLst/>
              <a:ahLst/>
              <a:cxnLst/>
              <a:rect l="l" t="t" r="r" b="b"/>
              <a:pathLst>
                <a:path w="1351" h="2343" extrusionOk="0">
                  <a:moveTo>
                    <a:pt x="682" y="1"/>
                  </a:moveTo>
                  <a:cubicBezTo>
                    <a:pt x="311" y="1"/>
                    <a:pt x="0" y="312"/>
                    <a:pt x="0" y="682"/>
                  </a:cubicBezTo>
                  <a:lnTo>
                    <a:pt x="0" y="1673"/>
                  </a:lnTo>
                  <a:cubicBezTo>
                    <a:pt x="0" y="2044"/>
                    <a:pt x="311" y="2342"/>
                    <a:pt x="682" y="2342"/>
                  </a:cubicBezTo>
                  <a:cubicBezTo>
                    <a:pt x="1051" y="2342"/>
                    <a:pt x="1351" y="2044"/>
                    <a:pt x="1351" y="1673"/>
                  </a:cubicBezTo>
                  <a:lnTo>
                    <a:pt x="1351" y="682"/>
                  </a:lnTo>
                  <a:cubicBezTo>
                    <a:pt x="1351" y="312"/>
                    <a:pt x="1051" y="1"/>
                    <a:pt x="682"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1834;p51">
              <a:extLst>
                <a:ext uri="{FF2B5EF4-FFF2-40B4-BE49-F238E27FC236}">
                  <a16:creationId xmlns:a16="http://schemas.microsoft.com/office/drawing/2014/main" id="{C547CA56-3BE5-466A-B937-72CFA170CBC8}"/>
                </a:ext>
              </a:extLst>
            </p:cNvPr>
            <p:cNvSpPr/>
            <p:nvPr/>
          </p:nvSpPr>
          <p:spPr>
            <a:xfrm>
              <a:off x="3434700" y="2948800"/>
              <a:ext cx="53200" cy="28700"/>
            </a:xfrm>
            <a:custGeom>
              <a:avLst/>
              <a:gdLst/>
              <a:ahLst/>
              <a:cxnLst/>
              <a:rect l="l" t="t" r="r" b="b"/>
              <a:pathLst>
                <a:path w="2128" h="1148" extrusionOk="0">
                  <a:moveTo>
                    <a:pt x="1" y="0"/>
                  </a:moveTo>
                  <a:cubicBezTo>
                    <a:pt x="144" y="252"/>
                    <a:pt x="419" y="430"/>
                    <a:pt x="730" y="430"/>
                  </a:cubicBezTo>
                  <a:lnTo>
                    <a:pt x="921" y="430"/>
                  </a:lnTo>
                  <a:lnTo>
                    <a:pt x="921" y="860"/>
                  </a:lnTo>
                  <a:lnTo>
                    <a:pt x="921" y="873"/>
                  </a:lnTo>
                  <a:lnTo>
                    <a:pt x="694" y="873"/>
                  </a:lnTo>
                  <a:cubicBezTo>
                    <a:pt x="611" y="873"/>
                    <a:pt x="550" y="932"/>
                    <a:pt x="550" y="1016"/>
                  </a:cubicBezTo>
                  <a:cubicBezTo>
                    <a:pt x="550" y="1088"/>
                    <a:pt x="611" y="1147"/>
                    <a:pt x="694" y="1147"/>
                  </a:cubicBezTo>
                  <a:lnTo>
                    <a:pt x="1423" y="1147"/>
                  </a:lnTo>
                  <a:cubicBezTo>
                    <a:pt x="1506" y="1147"/>
                    <a:pt x="1566" y="1088"/>
                    <a:pt x="1566" y="1016"/>
                  </a:cubicBezTo>
                  <a:cubicBezTo>
                    <a:pt x="1566" y="932"/>
                    <a:pt x="1506" y="873"/>
                    <a:pt x="1423" y="873"/>
                  </a:cubicBezTo>
                  <a:lnTo>
                    <a:pt x="1196" y="873"/>
                  </a:lnTo>
                  <a:lnTo>
                    <a:pt x="1196" y="860"/>
                  </a:lnTo>
                  <a:lnTo>
                    <a:pt x="1196" y="430"/>
                  </a:lnTo>
                  <a:lnTo>
                    <a:pt x="1423" y="430"/>
                  </a:lnTo>
                  <a:cubicBezTo>
                    <a:pt x="1734" y="430"/>
                    <a:pt x="1996" y="252"/>
                    <a:pt x="2127" y="0"/>
                  </a:cubicBezTo>
                  <a:lnTo>
                    <a:pt x="1781" y="0"/>
                  </a:lnTo>
                  <a:cubicBezTo>
                    <a:pt x="1686" y="84"/>
                    <a:pt x="1566" y="144"/>
                    <a:pt x="1423" y="144"/>
                  </a:cubicBezTo>
                  <a:lnTo>
                    <a:pt x="730" y="144"/>
                  </a:lnTo>
                  <a:cubicBezTo>
                    <a:pt x="587" y="144"/>
                    <a:pt x="455" y="84"/>
                    <a:pt x="359" y="0"/>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1835;p51">
              <a:extLst>
                <a:ext uri="{FF2B5EF4-FFF2-40B4-BE49-F238E27FC236}">
                  <a16:creationId xmlns:a16="http://schemas.microsoft.com/office/drawing/2014/main" id="{B3A695D8-72F7-4EAC-805D-1236CB71F3D7}"/>
                </a:ext>
              </a:extLst>
            </p:cNvPr>
            <p:cNvSpPr/>
            <p:nvPr/>
          </p:nvSpPr>
          <p:spPr>
            <a:xfrm>
              <a:off x="3432325" y="2923100"/>
              <a:ext cx="11375" cy="25725"/>
            </a:xfrm>
            <a:custGeom>
              <a:avLst/>
              <a:gdLst/>
              <a:ahLst/>
              <a:cxnLst/>
              <a:rect l="l" t="t" r="r" b="b"/>
              <a:pathLst>
                <a:path w="455" h="1029" extrusionOk="0">
                  <a:moveTo>
                    <a:pt x="132" y="1"/>
                  </a:moveTo>
                  <a:cubicBezTo>
                    <a:pt x="61" y="1"/>
                    <a:pt x="0" y="61"/>
                    <a:pt x="0" y="133"/>
                  </a:cubicBezTo>
                  <a:lnTo>
                    <a:pt x="0" y="622"/>
                  </a:lnTo>
                  <a:cubicBezTo>
                    <a:pt x="0" y="765"/>
                    <a:pt x="37" y="909"/>
                    <a:pt x="96" y="1028"/>
                  </a:cubicBezTo>
                  <a:lnTo>
                    <a:pt x="454" y="1028"/>
                  </a:lnTo>
                  <a:cubicBezTo>
                    <a:pt x="347" y="921"/>
                    <a:pt x="276" y="778"/>
                    <a:pt x="276" y="622"/>
                  </a:cubicBezTo>
                  <a:lnTo>
                    <a:pt x="276" y="133"/>
                  </a:lnTo>
                  <a:cubicBezTo>
                    <a:pt x="276" y="61"/>
                    <a:pt x="215" y="1"/>
                    <a:pt x="132"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1836;p51">
              <a:extLst>
                <a:ext uri="{FF2B5EF4-FFF2-40B4-BE49-F238E27FC236}">
                  <a16:creationId xmlns:a16="http://schemas.microsoft.com/office/drawing/2014/main" id="{6C01F5D9-3641-4D01-8CE5-F00EB5CA3CAA}"/>
                </a:ext>
              </a:extLst>
            </p:cNvPr>
            <p:cNvSpPr/>
            <p:nvPr/>
          </p:nvSpPr>
          <p:spPr>
            <a:xfrm>
              <a:off x="3479225" y="2924025"/>
              <a:ext cx="11050" cy="24800"/>
            </a:xfrm>
            <a:custGeom>
              <a:avLst/>
              <a:gdLst/>
              <a:ahLst/>
              <a:cxnLst/>
              <a:rect l="l" t="t" r="r" b="b"/>
              <a:pathLst>
                <a:path w="442" h="992" extrusionOk="0">
                  <a:moveTo>
                    <a:pt x="299" y="0"/>
                  </a:moveTo>
                  <a:cubicBezTo>
                    <a:pt x="215" y="0"/>
                    <a:pt x="155" y="59"/>
                    <a:pt x="155" y="131"/>
                  </a:cubicBezTo>
                  <a:lnTo>
                    <a:pt x="155" y="621"/>
                  </a:lnTo>
                  <a:cubicBezTo>
                    <a:pt x="155" y="765"/>
                    <a:pt x="96" y="896"/>
                    <a:pt x="0" y="991"/>
                  </a:cubicBezTo>
                  <a:lnTo>
                    <a:pt x="346" y="991"/>
                  </a:lnTo>
                  <a:cubicBezTo>
                    <a:pt x="407" y="872"/>
                    <a:pt x="442" y="752"/>
                    <a:pt x="442" y="621"/>
                  </a:cubicBezTo>
                  <a:lnTo>
                    <a:pt x="442" y="131"/>
                  </a:lnTo>
                  <a:cubicBezTo>
                    <a:pt x="442" y="59"/>
                    <a:pt x="370" y="0"/>
                    <a:pt x="299" y="0"/>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TextBox 5">
            <a:extLst>
              <a:ext uri="{FF2B5EF4-FFF2-40B4-BE49-F238E27FC236}">
                <a16:creationId xmlns:a16="http://schemas.microsoft.com/office/drawing/2014/main" id="{4B2B10DA-60B1-401D-A706-F35D2EAA4606}"/>
              </a:ext>
            </a:extLst>
          </p:cNvPr>
          <p:cNvSpPr txBox="1"/>
          <p:nvPr/>
        </p:nvSpPr>
        <p:spPr>
          <a:xfrm>
            <a:off x="346513" y="4023430"/>
            <a:ext cx="2310472" cy="923330"/>
          </a:xfrm>
          <a:prstGeom prst="rect">
            <a:avLst/>
          </a:prstGeom>
          <a:noFill/>
        </p:spPr>
        <p:txBody>
          <a:bodyPr wrap="square" rtlCol="0">
            <a:spAutoFit/>
          </a:bodyPr>
          <a:lstStyle/>
          <a:p>
            <a:pPr algn="ctr"/>
            <a:r>
              <a:rPr lang="en-US" sz="1800" dirty="0" err="1">
                <a:highlight>
                  <a:srgbClr val="00FFFF"/>
                </a:highlight>
                <a:latin typeface="Rubik Light" panose="020B0604020202020204" charset="-79"/>
                <a:cs typeface="Rubik Light" panose="020B0604020202020204" charset="-79"/>
              </a:rPr>
              <a:t>Rushabh</a:t>
            </a:r>
            <a:r>
              <a:rPr lang="en-US" sz="1800" dirty="0">
                <a:highlight>
                  <a:srgbClr val="00FFFF"/>
                </a:highlight>
                <a:latin typeface="Rubik Light" panose="020B0604020202020204" charset="-79"/>
                <a:cs typeface="Rubik Light" panose="020B0604020202020204" charset="-79"/>
              </a:rPr>
              <a:t> Gandhi</a:t>
            </a:r>
          </a:p>
          <a:p>
            <a:pPr algn="ctr"/>
            <a:r>
              <a:rPr lang="en-US" sz="1800" dirty="0">
                <a:highlight>
                  <a:srgbClr val="00FFFF"/>
                </a:highlight>
                <a:latin typeface="Rubik Light" panose="020B0604020202020204" charset="-79"/>
                <a:cs typeface="Rubik Light" panose="020B0604020202020204" charset="-79"/>
              </a:rPr>
              <a:t>1911012</a:t>
            </a:r>
          </a:p>
          <a:p>
            <a:pPr algn="ctr"/>
            <a:endParaRPr lang="en-IN" sz="1800" dirty="0">
              <a:highlight>
                <a:srgbClr val="00FFFF"/>
              </a:highlight>
              <a:latin typeface="Rubik Light" panose="020B0604020202020204" charset="-79"/>
              <a:cs typeface="Rubik Light" panose="020B0604020202020204" charset="-79"/>
            </a:endParaRPr>
          </a:p>
        </p:txBody>
      </p:sp>
      <p:sp>
        <p:nvSpPr>
          <p:cNvPr id="510" name="TextBox 509">
            <a:extLst>
              <a:ext uri="{FF2B5EF4-FFF2-40B4-BE49-F238E27FC236}">
                <a16:creationId xmlns:a16="http://schemas.microsoft.com/office/drawing/2014/main" id="{97300CEC-3A00-4007-A0B2-B02C97690631}"/>
              </a:ext>
            </a:extLst>
          </p:cNvPr>
          <p:cNvSpPr txBox="1"/>
          <p:nvPr/>
        </p:nvSpPr>
        <p:spPr>
          <a:xfrm>
            <a:off x="6212880" y="3395851"/>
            <a:ext cx="2310472" cy="923330"/>
          </a:xfrm>
          <a:prstGeom prst="rect">
            <a:avLst/>
          </a:prstGeom>
          <a:noFill/>
        </p:spPr>
        <p:txBody>
          <a:bodyPr wrap="square" rtlCol="0">
            <a:spAutoFit/>
          </a:bodyPr>
          <a:lstStyle/>
          <a:p>
            <a:pPr algn="ctr"/>
            <a:r>
              <a:rPr lang="en-US" sz="1800" dirty="0">
                <a:highlight>
                  <a:srgbClr val="00FFFF"/>
                </a:highlight>
                <a:latin typeface="Rubik Light" panose="020B0604020202020204" charset="-79"/>
                <a:cs typeface="Rubik Light" panose="020B0604020202020204" charset="-79"/>
              </a:rPr>
              <a:t>Harshit Jain</a:t>
            </a:r>
          </a:p>
          <a:p>
            <a:pPr algn="ctr"/>
            <a:r>
              <a:rPr lang="en-US" sz="1800" dirty="0">
                <a:highlight>
                  <a:srgbClr val="00FFFF"/>
                </a:highlight>
                <a:latin typeface="Rubik Light" panose="020B0604020202020204" charset="-79"/>
                <a:cs typeface="Rubik Light" panose="020B0604020202020204" charset="-79"/>
              </a:rPr>
              <a:t>1911017</a:t>
            </a:r>
          </a:p>
          <a:p>
            <a:pPr algn="ctr"/>
            <a:endParaRPr lang="en-IN" sz="1800" dirty="0">
              <a:highlight>
                <a:srgbClr val="00FFFF"/>
              </a:highlight>
              <a:latin typeface="Rubik Light" panose="020B0604020202020204" charset="-79"/>
              <a:cs typeface="Rubik Light" panose="020B0604020202020204" charset="-79"/>
            </a:endParaRPr>
          </a:p>
        </p:txBody>
      </p:sp>
      <p:sp>
        <p:nvSpPr>
          <p:cNvPr id="511" name="TextBox 510">
            <a:extLst>
              <a:ext uri="{FF2B5EF4-FFF2-40B4-BE49-F238E27FC236}">
                <a16:creationId xmlns:a16="http://schemas.microsoft.com/office/drawing/2014/main" id="{E774D17C-F029-4401-90FE-A0658D55E7F3}"/>
              </a:ext>
            </a:extLst>
          </p:cNvPr>
          <p:cNvSpPr txBox="1"/>
          <p:nvPr/>
        </p:nvSpPr>
        <p:spPr>
          <a:xfrm>
            <a:off x="2762461" y="1635301"/>
            <a:ext cx="3010943" cy="923330"/>
          </a:xfrm>
          <a:prstGeom prst="rect">
            <a:avLst/>
          </a:prstGeom>
          <a:noFill/>
        </p:spPr>
        <p:txBody>
          <a:bodyPr wrap="square" rtlCol="0">
            <a:spAutoFit/>
          </a:bodyPr>
          <a:lstStyle/>
          <a:p>
            <a:pPr algn="ctr"/>
            <a:r>
              <a:rPr lang="en-US" sz="1800" dirty="0">
                <a:highlight>
                  <a:srgbClr val="00FFFF"/>
                </a:highlight>
                <a:latin typeface="Rubik Light" panose="020B0604020202020204" charset="-79"/>
                <a:cs typeface="Rubik Light" panose="020B0604020202020204" charset="-79"/>
              </a:rPr>
              <a:t>Kashish Harisinghani</a:t>
            </a:r>
          </a:p>
          <a:p>
            <a:pPr algn="ctr"/>
            <a:r>
              <a:rPr lang="en-US" sz="1800" dirty="0">
                <a:highlight>
                  <a:srgbClr val="00FFFF"/>
                </a:highlight>
                <a:latin typeface="Rubik Light" panose="020B0604020202020204" charset="-79"/>
                <a:cs typeface="Rubik Light" panose="020B0604020202020204" charset="-79"/>
              </a:rPr>
              <a:t>1911016</a:t>
            </a:r>
          </a:p>
          <a:p>
            <a:pPr algn="ctr"/>
            <a:endParaRPr lang="en-IN" sz="1800" dirty="0">
              <a:highlight>
                <a:srgbClr val="00FFFF"/>
              </a:highlight>
              <a:latin typeface="Rubik Light" panose="020B0604020202020204" charset="-79"/>
              <a:cs typeface="Rubik Light" panose="020B0604020202020204" charset="-79"/>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D6A878-384F-40E0-BBFD-273DA813D964}"/>
              </a:ext>
            </a:extLst>
          </p:cNvPr>
          <p:cNvSpPr>
            <a:spLocks noGrp="1"/>
          </p:cNvSpPr>
          <p:nvPr>
            <p:ph type="title"/>
          </p:nvPr>
        </p:nvSpPr>
        <p:spPr/>
        <p:txBody>
          <a:bodyPr/>
          <a:lstStyle/>
          <a:p>
            <a:r>
              <a:rPr lang="en-US" dirty="0"/>
              <a:t>02. Login</a:t>
            </a:r>
            <a:endParaRPr lang="en-IN" dirty="0"/>
          </a:p>
        </p:txBody>
      </p:sp>
      <p:pic>
        <p:nvPicPr>
          <p:cNvPr id="4" name="Picture 3">
            <a:extLst>
              <a:ext uri="{FF2B5EF4-FFF2-40B4-BE49-F238E27FC236}">
                <a16:creationId xmlns:a16="http://schemas.microsoft.com/office/drawing/2014/main" id="{106E911D-65C8-49C0-AD9F-DA718716FFA9}"/>
              </a:ext>
            </a:extLst>
          </p:cNvPr>
          <p:cNvPicPr>
            <a:picLocks noChangeAspect="1"/>
          </p:cNvPicPr>
          <p:nvPr/>
        </p:nvPicPr>
        <p:blipFill>
          <a:blip r:embed="rId2"/>
          <a:stretch>
            <a:fillRect/>
          </a:stretch>
        </p:blipFill>
        <p:spPr>
          <a:xfrm>
            <a:off x="916316" y="1465908"/>
            <a:ext cx="7311368" cy="2935971"/>
          </a:xfrm>
          <a:prstGeom prst="rect">
            <a:avLst/>
          </a:prstGeom>
        </p:spPr>
      </p:pic>
    </p:spTree>
    <p:extLst>
      <p:ext uri="{BB962C8B-B14F-4D97-AF65-F5344CB8AC3E}">
        <p14:creationId xmlns:p14="http://schemas.microsoft.com/office/powerpoint/2010/main" val="26760505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D6A878-384F-40E0-BBFD-273DA813D964}"/>
              </a:ext>
            </a:extLst>
          </p:cNvPr>
          <p:cNvSpPr>
            <a:spLocks noGrp="1"/>
          </p:cNvSpPr>
          <p:nvPr>
            <p:ph type="title"/>
          </p:nvPr>
        </p:nvSpPr>
        <p:spPr/>
        <p:txBody>
          <a:bodyPr/>
          <a:lstStyle/>
          <a:p>
            <a:r>
              <a:rPr lang="en-US" dirty="0"/>
              <a:t>03. New Post </a:t>
            </a:r>
            <a:endParaRPr lang="en-IN" dirty="0"/>
          </a:p>
        </p:txBody>
      </p:sp>
      <p:pic>
        <p:nvPicPr>
          <p:cNvPr id="5" name="Picture 4">
            <a:extLst>
              <a:ext uri="{FF2B5EF4-FFF2-40B4-BE49-F238E27FC236}">
                <a16:creationId xmlns:a16="http://schemas.microsoft.com/office/drawing/2014/main" id="{FCD3B939-4EE8-4955-B739-417AE5D0E509}"/>
              </a:ext>
            </a:extLst>
          </p:cNvPr>
          <p:cNvPicPr>
            <a:picLocks noChangeAspect="1"/>
          </p:cNvPicPr>
          <p:nvPr/>
        </p:nvPicPr>
        <p:blipFill>
          <a:blip r:embed="rId2"/>
          <a:stretch>
            <a:fillRect/>
          </a:stretch>
        </p:blipFill>
        <p:spPr>
          <a:xfrm>
            <a:off x="1084295" y="1403006"/>
            <a:ext cx="6975409" cy="3295469"/>
          </a:xfrm>
          <a:prstGeom prst="rect">
            <a:avLst/>
          </a:prstGeom>
        </p:spPr>
      </p:pic>
    </p:spTree>
    <p:extLst>
      <p:ext uri="{BB962C8B-B14F-4D97-AF65-F5344CB8AC3E}">
        <p14:creationId xmlns:p14="http://schemas.microsoft.com/office/powerpoint/2010/main" val="320341913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D6A878-384F-40E0-BBFD-273DA813D964}"/>
              </a:ext>
            </a:extLst>
          </p:cNvPr>
          <p:cNvSpPr>
            <a:spLocks noGrp="1"/>
          </p:cNvSpPr>
          <p:nvPr>
            <p:ph type="title"/>
          </p:nvPr>
        </p:nvSpPr>
        <p:spPr/>
        <p:txBody>
          <a:bodyPr/>
          <a:lstStyle/>
          <a:p>
            <a:r>
              <a:rPr lang="en-US" dirty="0"/>
              <a:t>04. Landing(1)</a:t>
            </a:r>
            <a:endParaRPr lang="en-IN" dirty="0"/>
          </a:p>
        </p:txBody>
      </p:sp>
      <p:pic>
        <p:nvPicPr>
          <p:cNvPr id="4" name="Picture 3">
            <a:extLst>
              <a:ext uri="{FF2B5EF4-FFF2-40B4-BE49-F238E27FC236}">
                <a16:creationId xmlns:a16="http://schemas.microsoft.com/office/drawing/2014/main" id="{9C275D2B-9CBE-4BBE-91EA-1947748697FB}"/>
              </a:ext>
            </a:extLst>
          </p:cNvPr>
          <p:cNvPicPr>
            <a:picLocks noChangeAspect="1"/>
          </p:cNvPicPr>
          <p:nvPr/>
        </p:nvPicPr>
        <p:blipFill>
          <a:blip r:embed="rId2"/>
          <a:stretch>
            <a:fillRect/>
          </a:stretch>
        </p:blipFill>
        <p:spPr>
          <a:xfrm>
            <a:off x="1196163" y="1383739"/>
            <a:ext cx="6751674" cy="3314736"/>
          </a:xfrm>
          <a:prstGeom prst="rect">
            <a:avLst/>
          </a:prstGeom>
        </p:spPr>
      </p:pic>
    </p:spTree>
    <p:extLst>
      <p:ext uri="{BB962C8B-B14F-4D97-AF65-F5344CB8AC3E}">
        <p14:creationId xmlns:p14="http://schemas.microsoft.com/office/powerpoint/2010/main" val="117247549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D6A878-384F-40E0-BBFD-273DA813D964}"/>
              </a:ext>
            </a:extLst>
          </p:cNvPr>
          <p:cNvSpPr>
            <a:spLocks noGrp="1"/>
          </p:cNvSpPr>
          <p:nvPr>
            <p:ph type="title"/>
          </p:nvPr>
        </p:nvSpPr>
        <p:spPr/>
        <p:txBody>
          <a:bodyPr/>
          <a:lstStyle/>
          <a:p>
            <a:r>
              <a:rPr lang="en-US" dirty="0"/>
              <a:t>04. Landing(2)</a:t>
            </a:r>
            <a:endParaRPr lang="en-IN" dirty="0"/>
          </a:p>
        </p:txBody>
      </p:sp>
      <p:pic>
        <p:nvPicPr>
          <p:cNvPr id="5" name="Picture 4">
            <a:extLst>
              <a:ext uri="{FF2B5EF4-FFF2-40B4-BE49-F238E27FC236}">
                <a16:creationId xmlns:a16="http://schemas.microsoft.com/office/drawing/2014/main" id="{1B63349B-A977-4ABE-BDEB-73B58D9CE324}"/>
              </a:ext>
            </a:extLst>
          </p:cNvPr>
          <p:cNvPicPr>
            <a:picLocks noChangeAspect="1"/>
          </p:cNvPicPr>
          <p:nvPr/>
        </p:nvPicPr>
        <p:blipFill>
          <a:blip r:embed="rId2"/>
          <a:stretch>
            <a:fillRect/>
          </a:stretch>
        </p:blipFill>
        <p:spPr>
          <a:xfrm>
            <a:off x="1220640" y="1527938"/>
            <a:ext cx="6702719" cy="3170537"/>
          </a:xfrm>
          <a:prstGeom prst="rect">
            <a:avLst/>
          </a:prstGeom>
        </p:spPr>
      </p:pic>
    </p:spTree>
    <p:extLst>
      <p:ext uri="{BB962C8B-B14F-4D97-AF65-F5344CB8AC3E}">
        <p14:creationId xmlns:p14="http://schemas.microsoft.com/office/powerpoint/2010/main" val="151956041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8371E6-C125-494C-A342-F4ED748F125E}"/>
              </a:ext>
            </a:extLst>
          </p:cNvPr>
          <p:cNvSpPr>
            <a:spLocks noGrp="1"/>
          </p:cNvSpPr>
          <p:nvPr>
            <p:ph type="title"/>
          </p:nvPr>
        </p:nvSpPr>
        <p:spPr/>
        <p:txBody>
          <a:bodyPr/>
          <a:lstStyle/>
          <a:p>
            <a:r>
              <a:rPr lang="en-US" dirty="0"/>
              <a:t>05. Profile</a:t>
            </a:r>
            <a:endParaRPr lang="en-IN" dirty="0"/>
          </a:p>
        </p:txBody>
      </p:sp>
      <p:pic>
        <p:nvPicPr>
          <p:cNvPr id="4" name="Picture 3">
            <a:extLst>
              <a:ext uri="{FF2B5EF4-FFF2-40B4-BE49-F238E27FC236}">
                <a16:creationId xmlns:a16="http://schemas.microsoft.com/office/drawing/2014/main" id="{5AB95D3D-379B-4A67-9041-075D785E2814}"/>
              </a:ext>
            </a:extLst>
          </p:cNvPr>
          <p:cNvPicPr>
            <a:picLocks noChangeAspect="1"/>
          </p:cNvPicPr>
          <p:nvPr/>
        </p:nvPicPr>
        <p:blipFill>
          <a:blip r:embed="rId2"/>
          <a:stretch>
            <a:fillRect/>
          </a:stretch>
        </p:blipFill>
        <p:spPr>
          <a:xfrm>
            <a:off x="1268024" y="1527378"/>
            <a:ext cx="6607952" cy="3087152"/>
          </a:xfrm>
          <a:prstGeom prst="rect">
            <a:avLst/>
          </a:prstGeom>
        </p:spPr>
      </p:pic>
    </p:spTree>
    <p:extLst>
      <p:ext uri="{BB962C8B-B14F-4D97-AF65-F5344CB8AC3E}">
        <p14:creationId xmlns:p14="http://schemas.microsoft.com/office/powerpoint/2010/main" val="261067577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3D1B7-DA58-45B6-884D-EEEFCC08804C}"/>
              </a:ext>
            </a:extLst>
          </p:cNvPr>
          <p:cNvSpPr>
            <a:spLocks noGrp="1"/>
          </p:cNvSpPr>
          <p:nvPr>
            <p:ph type="title"/>
          </p:nvPr>
        </p:nvSpPr>
        <p:spPr/>
        <p:txBody>
          <a:bodyPr/>
          <a:lstStyle/>
          <a:p>
            <a:r>
              <a:rPr lang="en-US" dirty="0"/>
              <a:t>06. Category-wise Posts</a:t>
            </a:r>
            <a:endParaRPr lang="en-IN" dirty="0"/>
          </a:p>
        </p:txBody>
      </p:sp>
      <p:pic>
        <p:nvPicPr>
          <p:cNvPr id="4" name="Picture 3">
            <a:extLst>
              <a:ext uri="{FF2B5EF4-FFF2-40B4-BE49-F238E27FC236}">
                <a16:creationId xmlns:a16="http://schemas.microsoft.com/office/drawing/2014/main" id="{93AE6D32-1139-4CC6-84B6-F1043B8AEF8A}"/>
              </a:ext>
            </a:extLst>
          </p:cNvPr>
          <p:cNvPicPr>
            <a:picLocks noChangeAspect="1"/>
          </p:cNvPicPr>
          <p:nvPr/>
        </p:nvPicPr>
        <p:blipFill>
          <a:blip r:embed="rId2"/>
          <a:stretch>
            <a:fillRect/>
          </a:stretch>
        </p:blipFill>
        <p:spPr>
          <a:xfrm>
            <a:off x="1338164" y="1421020"/>
            <a:ext cx="6467672" cy="3051743"/>
          </a:xfrm>
          <a:prstGeom prst="rect">
            <a:avLst/>
          </a:prstGeom>
        </p:spPr>
      </p:pic>
    </p:spTree>
    <p:extLst>
      <p:ext uri="{BB962C8B-B14F-4D97-AF65-F5344CB8AC3E}">
        <p14:creationId xmlns:p14="http://schemas.microsoft.com/office/powerpoint/2010/main" val="22536737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285"/>
        <p:cNvGrpSpPr/>
        <p:nvPr/>
      </p:nvGrpSpPr>
      <p:grpSpPr>
        <a:xfrm>
          <a:off x="0" y="0"/>
          <a:ext cx="0" cy="0"/>
          <a:chOff x="0" y="0"/>
          <a:chExt cx="0" cy="0"/>
        </a:xfrm>
      </p:grpSpPr>
      <p:sp>
        <p:nvSpPr>
          <p:cNvPr id="1286" name="Google Shape;1286;p4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Github</a:t>
            </a:r>
            <a:r>
              <a:rPr lang="en-US" dirty="0"/>
              <a:t> Link</a:t>
            </a:r>
            <a:endParaRPr dirty="0"/>
          </a:p>
        </p:txBody>
      </p:sp>
      <p:grpSp>
        <p:nvGrpSpPr>
          <p:cNvPr id="1288" name="Google Shape;1288;p48"/>
          <p:cNvGrpSpPr/>
          <p:nvPr/>
        </p:nvGrpSpPr>
        <p:grpSpPr>
          <a:xfrm>
            <a:off x="1258187" y="1289342"/>
            <a:ext cx="6627627" cy="3678011"/>
            <a:chOff x="4854325" y="1936705"/>
            <a:chExt cx="3569700" cy="2142920"/>
          </a:xfrm>
        </p:grpSpPr>
        <p:sp>
          <p:nvSpPr>
            <p:cNvPr id="1289" name="Google Shape;1289;p48"/>
            <p:cNvSpPr/>
            <p:nvPr/>
          </p:nvSpPr>
          <p:spPr>
            <a:xfrm>
              <a:off x="5044081" y="1936705"/>
              <a:ext cx="3190200" cy="1990200"/>
            </a:xfrm>
            <a:prstGeom prst="round2SameRect">
              <a:avLst>
                <a:gd name="adj1" fmla="val 5925"/>
                <a:gd name="adj2" fmla="val 0"/>
              </a:avLst>
            </a:prstGeom>
            <a:solidFill>
              <a:schemeClr val="lt2"/>
            </a:solidFill>
            <a:ln w="28575" cap="flat" cmpd="sng">
              <a:solidFill>
                <a:schemeClr val="dk1"/>
              </a:solidFill>
              <a:prstDash val="solid"/>
              <a:round/>
              <a:headEnd type="none" w="sm" len="sm"/>
              <a:tailEnd type="none" w="sm" len="sm"/>
            </a:ln>
            <a:effectLst>
              <a:outerShdw dist="38100" dir="222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8"/>
            <p:cNvSpPr/>
            <p:nvPr/>
          </p:nvSpPr>
          <p:spPr>
            <a:xfrm rot="10800000">
              <a:off x="4854325" y="3926925"/>
              <a:ext cx="3569700" cy="152700"/>
            </a:xfrm>
            <a:prstGeom prst="round2SameRect">
              <a:avLst>
                <a:gd name="adj1" fmla="val 50000"/>
                <a:gd name="adj2" fmla="val 0"/>
              </a:avLst>
            </a:prstGeom>
            <a:solidFill>
              <a:schemeClr val="lt2"/>
            </a:solidFill>
            <a:ln w="28575" cap="flat" cmpd="sng">
              <a:solidFill>
                <a:schemeClr val="dk1"/>
              </a:solidFill>
              <a:prstDash val="solid"/>
              <a:round/>
              <a:headEnd type="none" w="sm" len="sm"/>
              <a:tailEnd type="none" w="sm" len="sm"/>
            </a:ln>
            <a:effectLst>
              <a:outerShdw dist="38100" dir="222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8"/>
            <p:cNvSpPr/>
            <p:nvPr/>
          </p:nvSpPr>
          <p:spPr>
            <a:xfrm>
              <a:off x="6606475" y="2008050"/>
              <a:ext cx="65400" cy="65400"/>
            </a:xfrm>
            <a:prstGeom prst="ellipse">
              <a:avLst/>
            </a:prstGeom>
            <a:solidFill>
              <a:schemeClr val="lt2"/>
            </a:solidFill>
            <a:ln w="28575" cap="flat" cmpd="sng">
              <a:solidFill>
                <a:schemeClr val="dk1"/>
              </a:solidFill>
              <a:prstDash val="solid"/>
              <a:round/>
              <a:headEnd type="none" w="sm" len="sm"/>
              <a:tailEnd type="none" w="sm" len="sm"/>
            </a:ln>
            <a:effectLst>
              <a:outerShdw dist="9525" dir="222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 name="Picture 5">
            <a:extLst>
              <a:ext uri="{FF2B5EF4-FFF2-40B4-BE49-F238E27FC236}">
                <a16:creationId xmlns:a16="http://schemas.microsoft.com/office/drawing/2014/main" id="{620005C1-A561-4421-ABF1-95B85C970A80}"/>
              </a:ext>
            </a:extLst>
          </p:cNvPr>
          <p:cNvPicPr>
            <a:picLocks noChangeAspect="1"/>
          </p:cNvPicPr>
          <p:nvPr/>
        </p:nvPicPr>
        <p:blipFill>
          <a:blip r:embed="rId3"/>
          <a:stretch>
            <a:fillRect/>
          </a:stretch>
        </p:blipFill>
        <p:spPr>
          <a:xfrm>
            <a:off x="1782490" y="1646498"/>
            <a:ext cx="5579019" cy="2970996"/>
          </a:xfrm>
          <a:prstGeom prst="rect">
            <a:avLst/>
          </a:prstGeom>
        </p:spPr>
      </p:pic>
      <p:sp>
        <p:nvSpPr>
          <p:cNvPr id="7" name="TextBox 6">
            <a:extLst>
              <a:ext uri="{FF2B5EF4-FFF2-40B4-BE49-F238E27FC236}">
                <a16:creationId xmlns:a16="http://schemas.microsoft.com/office/drawing/2014/main" id="{EA3BD652-BE7F-4845-895F-ADDB1ADFBB10}"/>
              </a:ext>
            </a:extLst>
          </p:cNvPr>
          <p:cNvSpPr txBox="1"/>
          <p:nvPr/>
        </p:nvSpPr>
        <p:spPr>
          <a:xfrm>
            <a:off x="2661224" y="3334496"/>
            <a:ext cx="3700130" cy="307777"/>
          </a:xfrm>
          <a:prstGeom prst="rect">
            <a:avLst/>
          </a:prstGeom>
          <a:noFill/>
        </p:spPr>
        <p:txBody>
          <a:bodyPr wrap="square" rtlCol="0">
            <a:spAutoFit/>
          </a:bodyPr>
          <a:lstStyle/>
          <a:p>
            <a:r>
              <a:rPr lang="en-IN" dirty="0">
                <a:hlinkClick r:id="rId4"/>
              </a:rPr>
              <a:t>https://github.com/kashish1211/GUPSHUP</a:t>
            </a:r>
            <a:endParaRPr lang="en-IN" dirty="0"/>
          </a:p>
        </p:txBody>
      </p:sp>
      <p:pic>
        <p:nvPicPr>
          <p:cNvPr id="2050" name="Picture 2" descr="Github Logo - Free social media icons">
            <a:extLst>
              <a:ext uri="{FF2B5EF4-FFF2-40B4-BE49-F238E27FC236}">
                <a16:creationId xmlns:a16="http://schemas.microsoft.com/office/drawing/2014/main" id="{F5CFD31A-4DF4-4F73-8D3F-C4C5B22DFC9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94775" y="2359538"/>
            <a:ext cx="799747" cy="79974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175"/>
        <p:cNvGrpSpPr/>
        <p:nvPr/>
      </p:nvGrpSpPr>
      <p:grpSpPr>
        <a:xfrm>
          <a:off x="0" y="0"/>
          <a:ext cx="0" cy="0"/>
          <a:chOff x="0" y="0"/>
          <a:chExt cx="0" cy="0"/>
        </a:xfrm>
      </p:grpSpPr>
      <p:sp>
        <p:nvSpPr>
          <p:cNvPr id="1177" name="Google Shape;1177;p43"/>
          <p:cNvSpPr/>
          <p:nvPr/>
        </p:nvSpPr>
        <p:spPr>
          <a:xfrm>
            <a:off x="3168782" y="2702513"/>
            <a:ext cx="2607962" cy="431400"/>
          </a:xfrm>
          <a:prstGeom prst="roundRect">
            <a:avLst>
              <a:gd name="adj" fmla="val 5742"/>
            </a:avLst>
          </a:prstGeom>
          <a:solidFill>
            <a:srgbClr val="9FF1B7"/>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3"/>
          <p:cNvSpPr/>
          <p:nvPr/>
        </p:nvSpPr>
        <p:spPr>
          <a:xfrm>
            <a:off x="1428691" y="1768088"/>
            <a:ext cx="2607963" cy="431400"/>
          </a:xfrm>
          <a:prstGeom prst="roundRect">
            <a:avLst>
              <a:gd name="adj" fmla="val 5742"/>
            </a:avLst>
          </a:prstGeom>
          <a:solidFill>
            <a:srgbClr val="9FF1B7"/>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Future Scope</a:t>
            </a:r>
            <a:endParaRPr dirty="0"/>
          </a:p>
        </p:txBody>
      </p:sp>
      <p:sp>
        <p:nvSpPr>
          <p:cNvPr id="1181" name="Google Shape;1181;p43"/>
          <p:cNvSpPr txBox="1">
            <a:spLocks noGrp="1"/>
          </p:cNvSpPr>
          <p:nvPr>
            <p:ph type="subTitle" idx="2"/>
          </p:nvPr>
        </p:nvSpPr>
        <p:spPr>
          <a:xfrm>
            <a:off x="1428691" y="1863038"/>
            <a:ext cx="2986109" cy="241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dirty="0"/>
              <a:t>Trust rating of user</a:t>
            </a:r>
          </a:p>
        </p:txBody>
      </p:sp>
      <p:sp>
        <p:nvSpPr>
          <p:cNvPr id="1182" name="Google Shape;1182;p43"/>
          <p:cNvSpPr/>
          <p:nvPr/>
        </p:nvSpPr>
        <p:spPr>
          <a:xfrm>
            <a:off x="5341409" y="1768088"/>
            <a:ext cx="2373900" cy="431400"/>
          </a:xfrm>
          <a:prstGeom prst="roundRect">
            <a:avLst>
              <a:gd name="adj" fmla="val 5742"/>
            </a:avLst>
          </a:prstGeom>
          <a:solidFill>
            <a:srgbClr val="9FF1B7"/>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3"/>
          <p:cNvSpPr txBox="1">
            <a:spLocks noGrp="1"/>
          </p:cNvSpPr>
          <p:nvPr>
            <p:ph type="subTitle" idx="6"/>
          </p:nvPr>
        </p:nvSpPr>
        <p:spPr>
          <a:xfrm>
            <a:off x="5341409" y="1863038"/>
            <a:ext cx="2245200" cy="241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Private Chat</a:t>
            </a:r>
            <a:endParaRPr lang="en-IN" dirty="0"/>
          </a:p>
        </p:txBody>
      </p:sp>
      <p:sp>
        <p:nvSpPr>
          <p:cNvPr id="1188" name="Google Shape;1188;p43"/>
          <p:cNvSpPr txBox="1">
            <a:spLocks noGrp="1"/>
          </p:cNvSpPr>
          <p:nvPr>
            <p:ph type="subTitle" idx="8"/>
          </p:nvPr>
        </p:nvSpPr>
        <p:spPr>
          <a:xfrm>
            <a:off x="3168783" y="2797463"/>
            <a:ext cx="3082591" cy="241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500" dirty="0"/>
              <a:t>Recommendation System</a:t>
            </a:r>
            <a:endParaRPr lang="en-IN" sz="1500"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65"/>
        <p:cNvGrpSpPr/>
        <p:nvPr/>
      </p:nvGrpSpPr>
      <p:grpSpPr>
        <a:xfrm>
          <a:off x="0" y="0"/>
          <a:ext cx="0" cy="0"/>
          <a:chOff x="0" y="0"/>
          <a:chExt cx="0" cy="0"/>
        </a:xfrm>
      </p:grpSpPr>
      <p:sp>
        <p:nvSpPr>
          <p:cNvPr id="567" name="Google Shape;567;p33"/>
          <p:cNvSpPr/>
          <p:nvPr/>
        </p:nvSpPr>
        <p:spPr>
          <a:xfrm>
            <a:off x="2989359" y="896506"/>
            <a:ext cx="2277302" cy="431400"/>
          </a:xfrm>
          <a:prstGeom prst="roundRect">
            <a:avLst>
              <a:gd name="adj" fmla="val 5742"/>
            </a:avLst>
          </a:prstGeom>
          <a:solidFill>
            <a:srgbClr val="9FF1B7"/>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8" name="Google Shape;568;p33"/>
          <p:cNvSpPr txBox="1">
            <a:spLocks noGrp="1"/>
          </p:cNvSpPr>
          <p:nvPr>
            <p:ph type="subTitle" idx="1"/>
          </p:nvPr>
        </p:nvSpPr>
        <p:spPr>
          <a:xfrm>
            <a:off x="2934167" y="2571750"/>
            <a:ext cx="5388000" cy="1911900"/>
          </a:xfrm>
          <a:prstGeom prst="rect">
            <a:avLst/>
          </a:prstGeom>
        </p:spPr>
        <p:txBody>
          <a:bodyPr spcFirstLastPara="1" wrap="square" lIns="91425" tIns="91425" rIns="91425" bIns="91425" anchor="ctr" anchorCtr="0">
            <a:noAutofit/>
          </a:bodyPr>
          <a:lstStyle/>
          <a:p>
            <a:pPr marL="342900" lvl="0" indent="-342900" algn="l" rtl="0">
              <a:spcBef>
                <a:spcPts val="0"/>
              </a:spcBef>
              <a:spcAft>
                <a:spcPts val="0"/>
              </a:spcAft>
              <a:buClr>
                <a:schemeClr val="dk1"/>
              </a:buClr>
              <a:buSzPts val="1100"/>
              <a:buFont typeface="Arial" panose="020B0604020202020204" pitchFamily="34" charset="0"/>
              <a:buChar char="•"/>
            </a:pPr>
            <a:r>
              <a:rPr lang="en-US" sz="2000" dirty="0">
                <a:hlinkClick r:id="rId3"/>
              </a:rPr>
              <a:t>https://docs.djangoproject.com/en/3.1/</a:t>
            </a:r>
            <a:endParaRPr lang="en-US" sz="2000" dirty="0"/>
          </a:p>
          <a:p>
            <a:pPr marL="342900" lvl="0" indent="-342900" algn="l" rtl="0">
              <a:spcBef>
                <a:spcPts val="0"/>
              </a:spcBef>
              <a:spcAft>
                <a:spcPts val="0"/>
              </a:spcAft>
              <a:buClr>
                <a:schemeClr val="dk1"/>
              </a:buClr>
              <a:buSzPts val="1100"/>
              <a:buFont typeface="Arial" panose="020B0604020202020204" pitchFamily="34" charset="0"/>
              <a:buChar char="•"/>
            </a:pPr>
            <a:r>
              <a:rPr lang="en-US" sz="2000" dirty="0">
                <a:hlinkClick r:id="rId4"/>
              </a:rPr>
              <a:t>https://getbootstrap.com/docs/4.0/getting-started/introduction/</a:t>
            </a:r>
            <a:endParaRPr lang="en-US" sz="2000" dirty="0"/>
          </a:p>
          <a:p>
            <a:pPr marL="342900" lvl="0" indent="-342900" algn="l" rtl="0">
              <a:spcBef>
                <a:spcPts val="0"/>
              </a:spcBef>
              <a:spcAft>
                <a:spcPts val="0"/>
              </a:spcAft>
              <a:buClr>
                <a:schemeClr val="dk1"/>
              </a:buClr>
              <a:buSzPts val="1100"/>
              <a:buFont typeface="Arial" panose="020B0604020202020204" pitchFamily="34" charset="0"/>
              <a:buChar char="•"/>
            </a:pPr>
            <a:r>
              <a:rPr lang="en-US" sz="1800" dirty="0">
                <a:hlinkClick r:id="rId5"/>
              </a:rPr>
              <a:t>https://developer.mozilla.org/en-US/docs/Web/JavaScript</a:t>
            </a:r>
            <a:endParaRPr lang="en-US" sz="1800" dirty="0"/>
          </a:p>
          <a:p>
            <a:pPr marL="342900" lvl="0" indent="-342900" algn="l" rtl="0">
              <a:spcBef>
                <a:spcPts val="0"/>
              </a:spcBef>
              <a:spcAft>
                <a:spcPts val="0"/>
              </a:spcAft>
              <a:buClr>
                <a:schemeClr val="dk1"/>
              </a:buClr>
              <a:buSzPts val="1100"/>
              <a:buFont typeface="Arial" panose="020B0604020202020204" pitchFamily="34" charset="0"/>
              <a:buChar char="•"/>
            </a:pPr>
            <a:r>
              <a:rPr lang="en-US" sz="1800" dirty="0">
                <a:hlinkClick r:id="rId6"/>
              </a:rPr>
              <a:t>https://tailwindcss.com/</a:t>
            </a:r>
            <a:endParaRPr lang="en-US" sz="1800" dirty="0"/>
          </a:p>
          <a:p>
            <a:pPr marL="342900" lvl="0" indent="-342900" algn="l" rtl="0">
              <a:spcBef>
                <a:spcPts val="0"/>
              </a:spcBef>
              <a:spcAft>
                <a:spcPts val="0"/>
              </a:spcAft>
              <a:buClr>
                <a:schemeClr val="dk1"/>
              </a:buClr>
              <a:buSzPts val="1100"/>
              <a:buFont typeface="Arial" panose="020B0604020202020204" pitchFamily="34" charset="0"/>
              <a:buChar char="•"/>
            </a:pPr>
            <a:r>
              <a:rPr lang="en-US" sz="1800" dirty="0">
                <a:hlinkClick r:id="rId7"/>
              </a:rPr>
              <a:t>https://stackoverflow.com/</a:t>
            </a:r>
            <a:endParaRPr lang="en-US" sz="1800" dirty="0"/>
          </a:p>
          <a:p>
            <a:pPr marL="342900" lvl="0" indent="-342900" algn="l" rtl="0">
              <a:spcBef>
                <a:spcPts val="0"/>
              </a:spcBef>
              <a:spcAft>
                <a:spcPts val="0"/>
              </a:spcAft>
              <a:buClr>
                <a:schemeClr val="dk1"/>
              </a:buClr>
              <a:buSzPts val="1100"/>
              <a:buFont typeface="Arial" panose="020B0604020202020204" pitchFamily="34" charset="0"/>
              <a:buChar char="•"/>
            </a:pPr>
            <a:r>
              <a:rPr lang="en-US" sz="1800" dirty="0">
                <a:hlinkClick r:id="rId8"/>
              </a:rPr>
              <a:t>https://www.geeksforgeeks.org/</a:t>
            </a:r>
            <a:endParaRPr lang="en-US" sz="1800" dirty="0"/>
          </a:p>
          <a:p>
            <a:pPr marL="0" lvl="0" indent="0" algn="l" rtl="0">
              <a:spcBef>
                <a:spcPts val="0"/>
              </a:spcBef>
              <a:spcAft>
                <a:spcPts val="0"/>
              </a:spcAft>
              <a:buClr>
                <a:schemeClr val="dk1"/>
              </a:buClr>
              <a:buSzPts val="1100"/>
            </a:pPr>
            <a:endParaRPr lang="en-US" sz="1800" dirty="0"/>
          </a:p>
          <a:p>
            <a:pPr marL="342900" lvl="0" indent="-342900" algn="l" rtl="0">
              <a:spcBef>
                <a:spcPts val="0"/>
              </a:spcBef>
              <a:spcAft>
                <a:spcPts val="0"/>
              </a:spcAft>
              <a:buClr>
                <a:schemeClr val="dk1"/>
              </a:buClr>
              <a:buSzPts val="1100"/>
              <a:buFont typeface="Arial" panose="020B0604020202020204" pitchFamily="34" charset="0"/>
              <a:buChar char="•"/>
            </a:pPr>
            <a:endParaRPr lang="en-US" sz="1800" dirty="0"/>
          </a:p>
          <a:p>
            <a:pPr marL="0" lvl="0" indent="0" algn="l" rtl="0">
              <a:spcBef>
                <a:spcPts val="0"/>
              </a:spcBef>
              <a:spcAft>
                <a:spcPts val="0"/>
              </a:spcAft>
              <a:buClr>
                <a:schemeClr val="dk1"/>
              </a:buClr>
              <a:buSzPts val="1100"/>
            </a:pPr>
            <a:endParaRPr lang="en-US" sz="2000" dirty="0"/>
          </a:p>
          <a:p>
            <a:pPr marL="342900" lvl="0" indent="-342900" algn="l" rtl="0">
              <a:spcBef>
                <a:spcPts val="0"/>
              </a:spcBef>
              <a:spcAft>
                <a:spcPts val="0"/>
              </a:spcAft>
              <a:buClr>
                <a:schemeClr val="dk1"/>
              </a:buClr>
              <a:buSzPts val="1100"/>
              <a:buFont typeface="Arial" panose="020B0604020202020204" pitchFamily="34" charset="0"/>
              <a:buChar char="•"/>
            </a:pPr>
            <a:endParaRPr lang="en-US" sz="2000" dirty="0"/>
          </a:p>
          <a:p>
            <a:pPr marL="342900" lvl="0" indent="-342900" algn="l" rtl="0">
              <a:spcBef>
                <a:spcPts val="0"/>
              </a:spcBef>
              <a:spcAft>
                <a:spcPts val="0"/>
              </a:spcAft>
              <a:buClr>
                <a:schemeClr val="dk1"/>
              </a:buClr>
              <a:buSzPts val="1100"/>
              <a:buFont typeface="Arial" panose="020B0604020202020204" pitchFamily="34" charset="0"/>
              <a:buChar char="•"/>
            </a:pPr>
            <a:endParaRPr lang="en-US" sz="2000" dirty="0"/>
          </a:p>
        </p:txBody>
      </p:sp>
      <p:sp>
        <p:nvSpPr>
          <p:cNvPr id="569" name="Google Shape;569;p33"/>
          <p:cNvSpPr txBox="1">
            <a:spLocks noGrp="1"/>
          </p:cNvSpPr>
          <p:nvPr>
            <p:ph type="subTitle" idx="2"/>
          </p:nvPr>
        </p:nvSpPr>
        <p:spPr>
          <a:xfrm>
            <a:off x="2989358" y="949456"/>
            <a:ext cx="3094500" cy="325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References</a:t>
            </a:r>
            <a:endParaRPr dirty="0"/>
          </a:p>
        </p:txBody>
      </p:sp>
      <p:grpSp>
        <p:nvGrpSpPr>
          <p:cNvPr id="11" name="Google Shape;7336;p64">
            <a:extLst>
              <a:ext uri="{FF2B5EF4-FFF2-40B4-BE49-F238E27FC236}">
                <a16:creationId xmlns:a16="http://schemas.microsoft.com/office/drawing/2014/main" id="{F745B5CE-F664-42BD-898A-73E70BEC1BB0}"/>
              </a:ext>
            </a:extLst>
          </p:cNvPr>
          <p:cNvGrpSpPr/>
          <p:nvPr/>
        </p:nvGrpSpPr>
        <p:grpSpPr>
          <a:xfrm>
            <a:off x="632435" y="1615800"/>
            <a:ext cx="2082411" cy="1911900"/>
            <a:chOff x="-40378075" y="3267450"/>
            <a:chExt cx="317425" cy="289075"/>
          </a:xfrm>
          <a:solidFill>
            <a:schemeClr val="accent4"/>
          </a:solidFill>
        </p:grpSpPr>
        <p:sp>
          <p:nvSpPr>
            <p:cNvPr id="12" name="Google Shape;7337;p64">
              <a:extLst>
                <a:ext uri="{FF2B5EF4-FFF2-40B4-BE49-F238E27FC236}">
                  <a16:creationId xmlns:a16="http://schemas.microsoft.com/office/drawing/2014/main" id="{1DAA537F-1646-46F3-8D71-1C4F31881514}"/>
                </a:ext>
              </a:extLst>
            </p:cNvPr>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lumMod val="90000"/>
                    <a:lumOff val="10000"/>
                  </a:schemeClr>
                </a:solidFill>
              </a:endParaRPr>
            </a:p>
          </p:txBody>
        </p:sp>
        <p:sp>
          <p:nvSpPr>
            <p:cNvPr id="13" name="Google Shape;7338;p64">
              <a:extLst>
                <a:ext uri="{FF2B5EF4-FFF2-40B4-BE49-F238E27FC236}">
                  <a16:creationId xmlns:a16="http://schemas.microsoft.com/office/drawing/2014/main" id="{EF5D1AFB-7AF6-4D89-8900-D3A19648296B}"/>
                </a:ext>
              </a:extLst>
            </p:cNvPr>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lumMod val="90000"/>
                    <a:lumOff val="10000"/>
                  </a:schemeClr>
                </a:solidFill>
              </a:endParaRPr>
            </a:p>
          </p:txBody>
        </p:sp>
        <p:sp>
          <p:nvSpPr>
            <p:cNvPr id="14" name="Google Shape;7339;p64">
              <a:extLst>
                <a:ext uri="{FF2B5EF4-FFF2-40B4-BE49-F238E27FC236}">
                  <a16:creationId xmlns:a16="http://schemas.microsoft.com/office/drawing/2014/main" id="{778B599D-C69D-4370-A416-3787377FA57D}"/>
                </a:ext>
              </a:extLst>
            </p:cNvPr>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lumMod val="90000"/>
                    <a:lumOff val="10000"/>
                  </a:schemeClr>
                </a:solidFill>
              </a:endParaRPr>
            </a:p>
          </p:txBody>
        </p:sp>
        <p:sp>
          <p:nvSpPr>
            <p:cNvPr id="15" name="Google Shape;7340;p64">
              <a:extLst>
                <a:ext uri="{FF2B5EF4-FFF2-40B4-BE49-F238E27FC236}">
                  <a16:creationId xmlns:a16="http://schemas.microsoft.com/office/drawing/2014/main" id="{E436049C-51FD-4F0D-B6B3-9B2E3DA5C21A}"/>
                </a:ext>
              </a:extLst>
            </p:cNvPr>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lumMod val="90000"/>
                    <a:lumOff val="10000"/>
                  </a:schemeClr>
                </a:solidFill>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313"/>
        <p:cNvGrpSpPr/>
        <p:nvPr/>
      </p:nvGrpSpPr>
      <p:grpSpPr>
        <a:xfrm>
          <a:off x="0" y="0"/>
          <a:ext cx="0" cy="0"/>
          <a:chOff x="0" y="0"/>
          <a:chExt cx="0" cy="0"/>
        </a:xfrm>
      </p:grpSpPr>
      <p:sp>
        <p:nvSpPr>
          <p:cNvPr id="1314" name="Google Shape;1314;p50"/>
          <p:cNvSpPr txBox="1">
            <a:spLocks noGrp="1"/>
          </p:cNvSpPr>
          <p:nvPr>
            <p:ph type="subTitle" idx="1"/>
          </p:nvPr>
        </p:nvSpPr>
        <p:spPr>
          <a:xfrm>
            <a:off x="2059475" y="1984475"/>
            <a:ext cx="5025000" cy="48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DO YOU HAVE ANY QUESTIONS?</a:t>
            </a:r>
            <a:endParaRPr/>
          </a:p>
        </p:txBody>
      </p:sp>
      <p:sp>
        <p:nvSpPr>
          <p:cNvPr id="1316" name="Google Shape;1316;p50"/>
          <p:cNvSpPr txBox="1">
            <a:spLocks noGrp="1"/>
          </p:cNvSpPr>
          <p:nvPr>
            <p:ph type="subTitle" idx="2"/>
          </p:nvPr>
        </p:nvSpPr>
        <p:spPr>
          <a:xfrm>
            <a:off x="1869075" y="2433800"/>
            <a:ext cx="5405700" cy="70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youremail@freepik.com</a:t>
            </a:r>
            <a:endParaRPr/>
          </a:p>
          <a:p>
            <a:pPr marL="0" lvl="0" indent="0" algn="ctr" rtl="0">
              <a:spcBef>
                <a:spcPts val="0"/>
              </a:spcBef>
              <a:spcAft>
                <a:spcPts val="0"/>
              </a:spcAft>
              <a:buNone/>
            </a:pPr>
            <a:r>
              <a:rPr lang="en"/>
              <a:t>+34 654 321 321</a:t>
            </a:r>
            <a:endParaRPr/>
          </a:p>
          <a:p>
            <a:pPr marL="0" lvl="0" indent="0" algn="ctr" rtl="0">
              <a:spcBef>
                <a:spcPts val="0"/>
              </a:spcBef>
              <a:spcAft>
                <a:spcPts val="0"/>
              </a:spcAft>
              <a:buNone/>
            </a:pPr>
            <a:r>
              <a:rPr lang="en"/>
              <a:t>yourwebsite.com</a:t>
            </a:r>
            <a:endParaRPr/>
          </a:p>
        </p:txBody>
      </p:sp>
      <p:sp>
        <p:nvSpPr>
          <p:cNvPr id="1317" name="Google Shape;1317;p50"/>
          <p:cNvSpPr txBox="1"/>
          <p:nvPr/>
        </p:nvSpPr>
        <p:spPr>
          <a:xfrm>
            <a:off x="2646006" y="3974825"/>
            <a:ext cx="3852000" cy="26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dirty="0">
                <a:solidFill>
                  <a:schemeClr val="dk1"/>
                </a:solidFill>
                <a:latin typeface="Inter"/>
                <a:ea typeface="Inter"/>
                <a:cs typeface="Inter"/>
                <a:sym typeface="Inter"/>
              </a:rPr>
              <a:t>Please keep this slide for attribution</a:t>
            </a:r>
            <a:endParaRPr sz="1000" b="1" dirty="0">
              <a:solidFill>
                <a:schemeClr val="dk1"/>
              </a:solidFill>
              <a:latin typeface="Inter"/>
              <a:ea typeface="Inter"/>
              <a:cs typeface="Inter"/>
              <a:sym typeface="Inter"/>
            </a:endParaRPr>
          </a:p>
        </p:txBody>
      </p:sp>
      <p:sp>
        <p:nvSpPr>
          <p:cNvPr id="1318" name="Google Shape;1318;p50"/>
          <p:cNvSpPr txBox="1"/>
          <p:nvPr/>
        </p:nvSpPr>
        <p:spPr>
          <a:xfrm>
            <a:off x="879488" y="719500"/>
            <a:ext cx="4210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solidFill>
                  <a:srgbClr val="2D2E27"/>
                </a:solidFill>
                <a:latin typeface="Rubik Light"/>
                <a:ea typeface="Rubik Light"/>
                <a:cs typeface="Rubik Light"/>
                <a:sym typeface="Rubik Light"/>
              </a:rPr>
              <a:t>Signing off</a:t>
            </a:r>
            <a:endParaRPr dirty="0">
              <a:solidFill>
                <a:srgbClr val="2D2E27"/>
              </a:solidFill>
              <a:latin typeface="Rubik Light"/>
              <a:ea typeface="Rubik Light"/>
              <a:cs typeface="Rubik Light"/>
              <a:sym typeface="Rubik Light"/>
            </a:endParaRPr>
          </a:p>
        </p:txBody>
      </p:sp>
      <p:grpSp>
        <p:nvGrpSpPr>
          <p:cNvPr id="1319" name="Google Shape;1319;p50"/>
          <p:cNvGrpSpPr/>
          <p:nvPr/>
        </p:nvGrpSpPr>
        <p:grpSpPr>
          <a:xfrm>
            <a:off x="4620528" y="3266805"/>
            <a:ext cx="264873" cy="264913"/>
            <a:chOff x="1379798" y="1723250"/>
            <a:chExt cx="397887" cy="397887"/>
          </a:xfrm>
        </p:grpSpPr>
        <p:sp>
          <p:nvSpPr>
            <p:cNvPr id="1320" name="Google Shape;1320;p50"/>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0"/>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0"/>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50"/>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 name="Google Shape;1324;p50"/>
          <p:cNvGrpSpPr/>
          <p:nvPr/>
        </p:nvGrpSpPr>
        <p:grpSpPr>
          <a:xfrm>
            <a:off x="3894823" y="3266805"/>
            <a:ext cx="264887" cy="264913"/>
            <a:chOff x="266768" y="1721375"/>
            <a:chExt cx="397907" cy="397887"/>
          </a:xfrm>
        </p:grpSpPr>
        <p:sp>
          <p:nvSpPr>
            <p:cNvPr id="1325" name="Google Shape;1325;p50"/>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0"/>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 name="Google Shape;1327;p50"/>
          <p:cNvGrpSpPr/>
          <p:nvPr/>
        </p:nvGrpSpPr>
        <p:grpSpPr>
          <a:xfrm>
            <a:off x="4257690" y="3266805"/>
            <a:ext cx="264859" cy="264913"/>
            <a:chOff x="864491" y="1723250"/>
            <a:chExt cx="397866" cy="397887"/>
          </a:xfrm>
        </p:grpSpPr>
        <p:sp>
          <p:nvSpPr>
            <p:cNvPr id="1328" name="Google Shape;1328;p50"/>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0"/>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0"/>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1" name="Google Shape;1331;p50"/>
          <p:cNvSpPr/>
          <p:nvPr/>
        </p:nvSpPr>
        <p:spPr>
          <a:xfrm>
            <a:off x="4983354" y="3290782"/>
            <a:ext cx="265652" cy="216706"/>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5B9A6997-22DE-4F34-A53B-EB387370C075}"/>
              </a:ext>
            </a:extLst>
          </p:cNvPr>
          <p:cNvSpPr txBox="1"/>
          <p:nvPr/>
        </p:nvSpPr>
        <p:spPr>
          <a:xfrm>
            <a:off x="2261191" y="1878419"/>
            <a:ext cx="4699249" cy="2361306"/>
          </a:xfrm>
          <a:prstGeom prst="rect">
            <a:avLst/>
          </a:prstGeom>
          <a:solidFill>
            <a:schemeClr val="bg1"/>
          </a:solidFill>
        </p:spPr>
        <p:txBody>
          <a:bodyPr wrap="square" rtlCol="0">
            <a:spAutoFit/>
          </a:bodyPr>
          <a:lstStyle/>
          <a:p>
            <a:endParaRPr lang="en-IN" dirty="0"/>
          </a:p>
        </p:txBody>
      </p:sp>
      <p:sp>
        <p:nvSpPr>
          <p:cNvPr id="4" name="Title 3">
            <a:extLst>
              <a:ext uri="{FF2B5EF4-FFF2-40B4-BE49-F238E27FC236}">
                <a16:creationId xmlns:a16="http://schemas.microsoft.com/office/drawing/2014/main" id="{4ADC27A1-AA9A-4523-98C2-BA13BB23D0AD}"/>
              </a:ext>
            </a:extLst>
          </p:cNvPr>
          <p:cNvSpPr>
            <a:spLocks noGrp="1"/>
          </p:cNvSpPr>
          <p:nvPr>
            <p:ph type="ctrTitle"/>
          </p:nvPr>
        </p:nvSpPr>
        <p:spPr>
          <a:xfrm>
            <a:off x="2059475" y="2213289"/>
            <a:ext cx="5024700" cy="862800"/>
          </a:xfrm>
        </p:spPr>
        <p:txBody>
          <a:bodyPr/>
          <a:lstStyle/>
          <a:p>
            <a:r>
              <a:rPr lang="en-US" dirty="0"/>
              <a:t>T</a:t>
            </a:r>
            <a:r>
              <a:rPr lang="en-IN" dirty="0"/>
              <a:t>HANK YOU!</a:t>
            </a:r>
          </a:p>
        </p:txBody>
      </p:sp>
      <p:pic>
        <p:nvPicPr>
          <p:cNvPr id="23" name="Picture 22">
            <a:hlinkClick r:id="rId3"/>
            <a:extLst>
              <a:ext uri="{FF2B5EF4-FFF2-40B4-BE49-F238E27FC236}">
                <a16:creationId xmlns:a16="http://schemas.microsoft.com/office/drawing/2014/main" id="{5829E225-67A2-4E48-A815-B2186F1DDBAA}"/>
              </a:ext>
            </a:extLst>
          </p:cNvPr>
          <p:cNvPicPr>
            <a:picLocks noChangeAspect="1"/>
          </p:cNvPicPr>
          <p:nvPr/>
        </p:nvPicPr>
        <p:blipFill>
          <a:blip r:embed="rId4"/>
          <a:stretch>
            <a:fillRect/>
          </a:stretch>
        </p:blipFill>
        <p:spPr>
          <a:xfrm>
            <a:off x="1967925" y="643853"/>
            <a:ext cx="586531" cy="43081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Google Shape;492;p31"/>
          <p:cNvSpPr/>
          <p:nvPr/>
        </p:nvSpPr>
        <p:spPr>
          <a:xfrm>
            <a:off x="3385050" y="2004713"/>
            <a:ext cx="2373900" cy="358500"/>
          </a:xfrm>
          <a:prstGeom prst="roundRect">
            <a:avLst>
              <a:gd name="adj" fmla="val 5742"/>
            </a:avLst>
          </a:prstGeom>
          <a:solidFill>
            <a:schemeClr val="l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1"/>
          <p:cNvSpPr/>
          <p:nvPr/>
        </p:nvSpPr>
        <p:spPr>
          <a:xfrm>
            <a:off x="5985150" y="2004713"/>
            <a:ext cx="2373900" cy="358500"/>
          </a:xfrm>
          <a:prstGeom prst="roundRect">
            <a:avLst>
              <a:gd name="adj" fmla="val 5742"/>
            </a:avLst>
          </a:prstGeom>
          <a:solidFill>
            <a:schemeClr val="l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1"/>
          <p:cNvSpPr/>
          <p:nvPr/>
        </p:nvSpPr>
        <p:spPr>
          <a:xfrm>
            <a:off x="809385" y="3096279"/>
            <a:ext cx="2373900" cy="358500"/>
          </a:xfrm>
          <a:prstGeom prst="roundRect">
            <a:avLst>
              <a:gd name="adj" fmla="val 5742"/>
            </a:avLst>
          </a:prstGeom>
          <a:solidFill>
            <a:schemeClr val="l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1"/>
          <p:cNvSpPr/>
          <p:nvPr/>
        </p:nvSpPr>
        <p:spPr>
          <a:xfrm>
            <a:off x="3409485" y="3096279"/>
            <a:ext cx="2373900" cy="358500"/>
          </a:xfrm>
          <a:prstGeom prst="roundRect">
            <a:avLst>
              <a:gd name="adj" fmla="val 5742"/>
            </a:avLst>
          </a:prstGeom>
          <a:solidFill>
            <a:schemeClr val="l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1"/>
          <p:cNvSpPr/>
          <p:nvPr/>
        </p:nvSpPr>
        <p:spPr>
          <a:xfrm>
            <a:off x="6009585" y="3096279"/>
            <a:ext cx="2373900" cy="358500"/>
          </a:xfrm>
          <a:prstGeom prst="roundRect">
            <a:avLst>
              <a:gd name="adj" fmla="val 5742"/>
            </a:avLst>
          </a:prstGeom>
          <a:solidFill>
            <a:schemeClr val="l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1"/>
          <p:cNvSpPr/>
          <p:nvPr/>
        </p:nvSpPr>
        <p:spPr>
          <a:xfrm>
            <a:off x="784950" y="2004713"/>
            <a:ext cx="2373900" cy="358500"/>
          </a:xfrm>
          <a:prstGeom prst="roundRect">
            <a:avLst>
              <a:gd name="adj" fmla="val 5742"/>
            </a:avLst>
          </a:prstGeom>
          <a:solidFill>
            <a:schemeClr val="l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Contents</a:t>
            </a:r>
            <a:endParaRPr dirty="0"/>
          </a:p>
        </p:txBody>
      </p:sp>
      <p:sp>
        <p:nvSpPr>
          <p:cNvPr id="500" name="Google Shape;500;p31"/>
          <p:cNvSpPr txBox="1">
            <a:spLocks noGrp="1"/>
          </p:cNvSpPr>
          <p:nvPr>
            <p:ph type="subTitle" idx="2"/>
          </p:nvPr>
        </p:nvSpPr>
        <p:spPr>
          <a:xfrm>
            <a:off x="392447" y="3035862"/>
            <a:ext cx="3199448"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sz="1600" dirty="0"/>
              <a:t>Architecture diagram</a:t>
            </a:r>
          </a:p>
        </p:txBody>
      </p:sp>
      <p:sp>
        <p:nvSpPr>
          <p:cNvPr id="502" name="Google Shape;502;p31"/>
          <p:cNvSpPr txBox="1">
            <a:spLocks noGrp="1"/>
          </p:cNvSpPr>
          <p:nvPr>
            <p:ph type="subTitle" idx="4"/>
          </p:nvPr>
        </p:nvSpPr>
        <p:spPr>
          <a:xfrm>
            <a:off x="3571785" y="3059829"/>
            <a:ext cx="215879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Functionalities</a:t>
            </a:r>
          </a:p>
        </p:txBody>
      </p:sp>
      <p:sp>
        <p:nvSpPr>
          <p:cNvPr id="504" name="Google Shape;504;p31"/>
          <p:cNvSpPr txBox="1">
            <a:spLocks noGrp="1"/>
          </p:cNvSpPr>
          <p:nvPr>
            <p:ph type="subTitle" idx="6"/>
          </p:nvPr>
        </p:nvSpPr>
        <p:spPr>
          <a:xfrm>
            <a:off x="5985150" y="3083133"/>
            <a:ext cx="2373900" cy="33941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sz="1400" dirty="0"/>
              <a:t>Implementation details</a:t>
            </a:r>
          </a:p>
        </p:txBody>
      </p:sp>
      <p:sp>
        <p:nvSpPr>
          <p:cNvPr id="506" name="Google Shape;506;p31"/>
          <p:cNvSpPr txBox="1">
            <a:spLocks noGrp="1"/>
          </p:cNvSpPr>
          <p:nvPr>
            <p:ph type="subTitle" idx="8"/>
          </p:nvPr>
        </p:nvSpPr>
        <p:spPr>
          <a:xfrm>
            <a:off x="692121" y="1972947"/>
            <a:ext cx="26001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1800" dirty="0"/>
              <a:t>Problem Definition</a:t>
            </a:r>
            <a:endParaRPr sz="1800" dirty="0"/>
          </a:p>
        </p:txBody>
      </p:sp>
      <p:sp>
        <p:nvSpPr>
          <p:cNvPr id="508" name="Google Shape;508;p31"/>
          <p:cNvSpPr txBox="1">
            <a:spLocks noGrp="1"/>
          </p:cNvSpPr>
          <p:nvPr>
            <p:ph type="subTitle" idx="13"/>
          </p:nvPr>
        </p:nvSpPr>
        <p:spPr>
          <a:xfrm>
            <a:off x="3547350" y="1968213"/>
            <a:ext cx="215879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Objective</a:t>
            </a:r>
            <a:endParaRPr dirty="0"/>
          </a:p>
        </p:txBody>
      </p:sp>
      <p:sp>
        <p:nvSpPr>
          <p:cNvPr id="510" name="Google Shape;510;p31"/>
          <p:cNvSpPr txBox="1">
            <a:spLocks noGrp="1"/>
          </p:cNvSpPr>
          <p:nvPr>
            <p:ph type="subTitle" idx="15"/>
          </p:nvPr>
        </p:nvSpPr>
        <p:spPr>
          <a:xfrm>
            <a:off x="6147450" y="1968213"/>
            <a:ext cx="20493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sz="1600" dirty="0"/>
              <a:t>Literature survey</a:t>
            </a:r>
          </a:p>
        </p:txBody>
      </p:sp>
      <p:grpSp>
        <p:nvGrpSpPr>
          <p:cNvPr id="511" name="Google Shape;511;p31"/>
          <p:cNvGrpSpPr/>
          <p:nvPr/>
        </p:nvGrpSpPr>
        <p:grpSpPr>
          <a:xfrm>
            <a:off x="1843169" y="1557443"/>
            <a:ext cx="298289" cy="339415"/>
            <a:chOff x="1475319" y="1208918"/>
            <a:chExt cx="298289" cy="339415"/>
          </a:xfrm>
        </p:grpSpPr>
        <p:sp>
          <p:nvSpPr>
            <p:cNvPr id="512" name="Google Shape;512;p31"/>
            <p:cNvSpPr/>
            <p:nvPr/>
          </p:nvSpPr>
          <p:spPr>
            <a:xfrm>
              <a:off x="1594508" y="1208918"/>
              <a:ext cx="59627" cy="59911"/>
            </a:xfrm>
            <a:custGeom>
              <a:avLst/>
              <a:gdLst/>
              <a:ahLst/>
              <a:cxnLst/>
              <a:rect l="l" t="t" r="r" b="b"/>
              <a:pathLst>
                <a:path w="2733" h="2746" extrusionOk="0">
                  <a:moveTo>
                    <a:pt x="1366" y="0"/>
                  </a:moveTo>
                  <a:cubicBezTo>
                    <a:pt x="611" y="0"/>
                    <a:pt x="1" y="624"/>
                    <a:pt x="1" y="1379"/>
                  </a:cubicBezTo>
                  <a:cubicBezTo>
                    <a:pt x="1" y="2122"/>
                    <a:pt x="611" y="2746"/>
                    <a:pt x="1366" y="2746"/>
                  </a:cubicBezTo>
                  <a:cubicBezTo>
                    <a:pt x="2123" y="2746"/>
                    <a:pt x="2733" y="2122"/>
                    <a:pt x="2733" y="1379"/>
                  </a:cubicBezTo>
                  <a:cubicBezTo>
                    <a:pt x="2733" y="624"/>
                    <a:pt x="2123" y="0"/>
                    <a:pt x="1366"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1"/>
            <p:cNvSpPr/>
            <p:nvPr/>
          </p:nvSpPr>
          <p:spPr>
            <a:xfrm>
              <a:off x="1574828" y="1288486"/>
              <a:ext cx="99270" cy="259846"/>
            </a:xfrm>
            <a:custGeom>
              <a:avLst/>
              <a:gdLst/>
              <a:ahLst/>
              <a:cxnLst/>
              <a:rect l="l" t="t" r="r" b="b"/>
              <a:pathLst>
                <a:path w="4550" h="11910" extrusionOk="0">
                  <a:moveTo>
                    <a:pt x="2268" y="0"/>
                  </a:moveTo>
                  <a:cubicBezTo>
                    <a:pt x="1260" y="0"/>
                    <a:pt x="452" y="823"/>
                    <a:pt x="452" y="1830"/>
                  </a:cubicBezTo>
                  <a:lnTo>
                    <a:pt x="452" y="4562"/>
                  </a:lnTo>
                  <a:lnTo>
                    <a:pt x="1366" y="4562"/>
                  </a:lnTo>
                  <a:lnTo>
                    <a:pt x="1366" y="7321"/>
                  </a:lnTo>
                  <a:lnTo>
                    <a:pt x="1" y="7321"/>
                  </a:lnTo>
                  <a:lnTo>
                    <a:pt x="1" y="11909"/>
                  </a:lnTo>
                  <a:lnTo>
                    <a:pt x="4549" y="11909"/>
                  </a:lnTo>
                  <a:lnTo>
                    <a:pt x="4549" y="7321"/>
                  </a:lnTo>
                  <a:lnTo>
                    <a:pt x="3184" y="7321"/>
                  </a:lnTo>
                  <a:lnTo>
                    <a:pt x="3184" y="4562"/>
                  </a:lnTo>
                  <a:lnTo>
                    <a:pt x="4098" y="4562"/>
                  </a:lnTo>
                  <a:lnTo>
                    <a:pt x="4098" y="1830"/>
                  </a:lnTo>
                  <a:cubicBezTo>
                    <a:pt x="4098" y="823"/>
                    <a:pt x="3276" y="0"/>
                    <a:pt x="2268"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1"/>
            <p:cNvSpPr/>
            <p:nvPr/>
          </p:nvSpPr>
          <p:spPr>
            <a:xfrm>
              <a:off x="1475319" y="1468153"/>
              <a:ext cx="79568" cy="80179"/>
            </a:xfrm>
            <a:custGeom>
              <a:avLst/>
              <a:gdLst/>
              <a:ahLst/>
              <a:cxnLst/>
              <a:rect l="l" t="t" r="r" b="b"/>
              <a:pathLst>
                <a:path w="3647" h="3675" extrusionOk="0">
                  <a:moveTo>
                    <a:pt x="0" y="0"/>
                  </a:moveTo>
                  <a:lnTo>
                    <a:pt x="0" y="3674"/>
                  </a:lnTo>
                  <a:lnTo>
                    <a:pt x="3646" y="3674"/>
                  </a:lnTo>
                  <a:lnTo>
                    <a:pt x="3646" y="0"/>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1"/>
            <p:cNvSpPr/>
            <p:nvPr/>
          </p:nvSpPr>
          <p:spPr>
            <a:xfrm>
              <a:off x="1694039" y="1488116"/>
              <a:ext cx="79568" cy="60216"/>
            </a:xfrm>
            <a:custGeom>
              <a:avLst/>
              <a:gdLst/>
              <a:ahLst/>
              <a:cxnLst/>
              <a:rect l="l" t="t" r="r" b="b"/>
              <a:pathLst>
                <a:path w="3647" h="2760" extrusionOk="0">
                  <a:moveTo>
                    <a:pt x="1" y="1"/>
                  </a:moveTo>
                  <a:lnTo>
                    <a:pt x="1" y="2759"/>
                  </a:lnTo>
                  <a:lnTo>
                    <a:pt x="3647" y="2759"/>
                  </a:lnTo>
                  <a:lnTo>
                    <a:pt x="3647"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 name="Google Shape;516;p31"/>
          <p:cNvGrpSpPr/>
          <p:nvPr/>
        </p:nvGrpSpPr>
        <p:grpSpPr>
          <a:xfrm>
            <a:off x="4295904" y="1511430"/>
            <a:ext cx="339109" cy="339415"/>
            <a:chOff x="2109793" y="1208918"/>
            <a:chExt cx="339109" cy="339415"/>
          </a:xfrm>
        </p:grpSpPr>
        <p:sp>
          <p:nvSpPr>
            <p:cNvPr id="517" name="Google Shape;517;p31"/>
            <p:cNvSpPr/>
            <p:nvPr/>
          </p:nvSpPr>
          <p:spPr>
            <a:xfrm>
              <a:off x="2209914" y="1208918"/>
              <a:ext cx="139196" cy="140047"/>
            </a:xfrm>
            <a:custGeom>
              <a:avLst/>
              <a:gdLst/>
              <a:ahLst/>
              <a:cxnLst/>
              <a:rect l="l" t="t" r="r" b="b"/>
              <a:pathLst>
                <a:path w="6380" h="6419" extrusionOk="0">
                  <a:moveTo>
                    <a:pt x="3634" y="1857"/>
                  </a:moveTo>
                  <a:lnTo>
                    <a:pt x="3634" y="2772"/>
                  </a:lnTo>
                  <a:lnTo>
                    <a:pt x="4549" y="2772"/>
                  </a:lnTo>
                  <a:lnTo>
                    <a:pt x="4549" y="3687"/>
                  </a:lnTo>
                  <a:lnTo>
                    <a:pt x="2732" y="3687"/>
                  </a:lnTo>
                  <a:lnTo>
                    <a:pt x="2732" y="1857"/>
                  </a:lnTo>
                  <a:close/>
                  <a:moveTo>
                    <a:pt x="3183" y="0"/>
                  </a:moveTo>
                  <a:cubicBezTo>
                    <a:pt x="1432" y="0"/>
                    <a:pt x="0" y="1473"/>
                    <a:pt x="0" y="3223"/>
                  </a:cubicBezTo>
                  <a:cubicBezTo>
                    <a:pt x="0" y="4986"/>
                    <a:pt x="1432" y="6418"/>
                    <a:pt x="3183" y="6418"/>
                  </a:cubicBezTo>
                  <a:cubicBezTo>
                    <a:pt x="4947" y="6418"/>
                    <a:pt x="6379" y="4986"/>
                    <a:pt x="6379" y="3223"/>
                  </a:cubicBezTo>
                  <a:cubicBezTo>
                    <a:pt x="6379" y="1473"/>
                    <a:pt x="4947" y="0"/>
                    <a:pt x="3183"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1"/>
            <p:cNvSpPr/>
            <p:nvPr/>
          </p:nvSpPr>
          <p:spPr>
            <a:xfrm>
              <a:off x="2109793" y="1448190"/>
              <a:ext cx="80179" cy="79568"/>
            </a:xfrm>
            <a:custGeom>
              <a:avLst/>
              <a:gdLst/>
              <a:ahLst/>
              <a:cxnLst/>
              <a:rect l="l" t="t" r="r" b="b"/>
              <a:pathLst>
                <a:path w="3675" h="3647" extrusionOk="0">
                  <a:moveTo>
                    <a:pt x="1857" y="1"/>
                  </a:moveTo>
                  <a:cubicBezTo>
                    <a:pt x="849" y="1"/>
                    <a:pt x="1" y="823"/>
                    <a:pt x="1" y="1831"/>
                  </a:cubicBezTo>
                  <a:lnTo>
                    <a:pt x="1" y="3647"/>
                  </a:lnTo>
                  <a:lnTo>
                    <a:pt x="3675" y="3647"/>
                  </a:lnTo>
                  <a:lnTo>
                    <a:pt x="3675" y="1831"/>
                  </a:lnTo>
                  <a:cubicBezTo>
                    <a:pt x="3675" y="823"/>
                    <a:pt x="2852" y="1"/>
                    <a:pt x="1857"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1"/>
            <p:cNvSpPr/>
            <p:nvPr/>
          </p:nvSpPr>
          <p:spPr>
            <a:xfrm>
              <a:off x="2119633" y="1368622"/>
              <a:ext cx="60500" cy="59911"/>
            </a:xfrm>
            <a:custGeom>
              <a:avLst/>
              <a:gdLst/>
              <a:ahLst/>
              <a:cxnLst/>
              <a:rect l="l" t="t" r="r" b="b"/>
              <a:pathLst>
                <a:path w="2773" h="2746" extrusionOk="0">
                  <a:moveTo>
                    <a:pt x="1406" y="0"/>
                  </a:moveTo>
                  <a:cubicBezTo>
                    <a:pt x="651" y="0"/>
                    <a:pt x="1" y="624"/>
                    <a:pt x="1" y="1379"/>
                  </a:cubicBezTo>
                  <a:cubicBezTo>
                    <a:pt x="1" y="2122"/>
                    <a:pt x="651" y="2746"/>
                    <a:pt x="1406" y="2746"/>
                  </a:cubicBezTo>
                  <a:cubicBezTo>
                    <a:pt x="2149" y="2746"/>
                    <a:pt x="2773" y="2122"/>
                    <a:pt x="2773" y="1379"/>
                  </a:cubicBezTo>
                  <a:cubicBezTo>
                    <a:pt x="2773" y="624"/>
                    <a:pt x="2149" y="0"/>
                    <a:pt x="1406"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1"/>
            <p:cNvSpPr/>
            <p:nvPr/>
          </p:nvSpPr>
          <p:spPr>
            <a:xfrm>
              <a:off x="2239717" y="1468153"/>
              <a:ext cx="79568" cy="80179"/>
            </a:xfrm>
            <a:custGeom>
              <a:avLst/>
              <a:gdLst/>
              <a:ahLst/>
              <a:cxnLst/>
              <a:rect l="l" t="t" r="r" b="b"/>
              <a:pathLst>
                <a:path w="3647" h="3675" extrusionOk="0">
                  <a:moveTo>
                    <a:pt x="1817" y="0"/>
                  </a:moveTo>
                  <a:cubicBezTo>
                    <a:pt x="809" y="0"/>
                    <a:pt x="1" y="822"/>
                    <a:pt x="1" y="1817"/>
                  </a:cubicBezTo>
                  <a:lnTo>
                    <a:pt x="1" y="3674"/>
                  </a:lnTo>
                  <a:lnTo>
                    <a:pt x="3647" y="3674"/>
                  </a:lnTo>
                  <a:lnTo>
                    <a:pt x="3647" y="1817"/>
                  </a:lnTo>
                  <a:cubicBezTo>
                    <a:pt x="3647" y="822"/>
                    <a:pt x="2825" y="0"/>
                    <a:pt x="1817"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1"/>
            <p:cNvSpPr/>
            <p:nvPr/>
          </p:nvSpPr>
          <p:spPr>
            <a:xfrm>
              <a:off x="2249556" y="1388585"/>
              <a:ext cx="59627" cy="59627"/>
            </a:xfrm>
            <a:custGeom>
              <a:avLst/>
              <a:gdLst/>
              <a:ahLst/>
              <a:cxnLst/>
              <a:rect l="l" t="t" r="r" b="b"/>
              <a:pathLst>
                <a:path w="2733" h="2733" extrusionOk="0">
                  <a:moveTo>
                    <a:pt x="1366" y="1"/>
                  </a:moveTo>
                  <a:cubicBezTo>
                    <a:pt x="610" y="1"/>
                    <a:pt x="0" y="611"/>
                    <a:pt x="0" y="1366"/>
                  </a:cubicBezTo>
                  <a:cubicBezTo>
                    <a:pt x="0" y="2123"/>
                    <a:pt x="610" y="2733"/>
                    <a:pt x="1366" y="2733"/>
                  </a:cubicBezTo>
                  <a:cubicBezTo>
                    <a:pt x="2122" y="2733"/>
                    <a:pt x="2732" y="2123"/>
                    <a:pt x="2732" y="1366"/>
                  </a:cubicBezTo>
                  <a:cubicBezTo>
                    <a:pt x="2732" y="611"/>
                    <a:pt x="2122" y="1"/>
                    <a:pt x="1366"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1"/>
            <p:cNvSpPr/>
            <p:nvPr/>
          </p:nvSpPr>
          <p:spPr>
            <a:xfrm>
              <a:off x="2368767" y="1448190"/>
              <a:ext cx="80136" cy="79568"/>
            </a:xfrm>
            <a:custGeom>
              <a:avLst/>
              <a:gdLst/>
              <a:ahLst/>
              <a:cxnLst/>
              <a:rect l="l" t="t" r="r" b="b"/>
              <a:pathLst>
                <a:path w="3673" h="3647" extrusionOk="0">
                  <a:moveTo>
                    <a:pt x="1830" y="1"/>
                  </a:moveTo>
                  <a:cubicBezTo>
                    <a:pt x="822" y="1"/>
                    <a:pt x="0" y="823"/>
                    <a:pt x="0" y="1831"/>
                  </a:cubicBezTo>
                  <a:lnTo>
                    <a:pt x="0" y="3647"/>
                  </a:lnTo>
                  <a:lnTo>
                    <a:pt x="3673" y="3647"/>
                  </a:lnTo>
                  <a:lnTo>
                    <a:pt x="3673" y="1831"/>
                  </a:lnTo>
                  <a:cubicBezTo>
                    <a:pt x="3673" y="823"/>
                    <a:pt x="2838" y="1"/>
                    <a:pt x="1830"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1"/>
            <p:cNvSpPr/>
            <p:nvPr/>
          </p:nvSpPr>
          <p:spPr>
            <a:xfrm>
              <a:off x="2378869" y="1368622"/>
              <a:ext cx="59627" cy="59911"/>
            </a:xfrm>
            <a:custGeom>
              <a:avLst/>
              <a:gdLst/>
              <a:ahLst/>
              <a:cxnLst/>
              <a:rect l="l" t="t" r="r" b="b"/>
              <a:pathLst>
                <a:path w="2733" h="2746" extrusionOk="0">
                  <a:moveTo>
                    <a:pt x="1367" y="0"/>
                  </a:moveTo>
                  <a:cubicBezTo>
                    <a:pt x="611" y="0"/>
                    <a:pt x="1" y="624"/>
                    <a:pt x="1" y="1379"/>
                  </a:cubicBezTo>
                  <a:cubicBezTo>
                    <a:pt x="1" y="2122"/>
                    <a:pt x="611" y="2746"/>
                    <a:pt x="1367" y="2746"/>
                  </a:cubicBezTo>
                  <a:cubicBezTo>
                    <a:pt x="2123" y="2746"/>
                    <a:pt x="2733" y="2122"/>
                    <a:pt x="2733" y="1379"/>
                  </a:cubicBezTo>
                  <a:cubicBezTo>
                    <a:pt x="2733" y="624"/>
                    <a:pt x="2123" y="0"/>
                    <a:pt x="1367"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 name="Google Shape;524;p31"/>
          <p:cNvGrpSpPr/>
          <p:nvPr/>
        </p:nvGrpSpPr>
        <p:grpSpPr>
          <a:xfrm>
            <a:off x="1826777" y="2648909"/>
            <a:ext cx="339109" cy="339415"/>
            <a:chOff x="2764842" y="1208918"/>
            <a:chExt cx="339109" cy="339415"/>
          </a:xfrm>
        </p:grpSpPr>
        <p:sp>
          <p:nvSpPr>
            <p:cNvPr id="525" name="Google Shape;525;p31"/>
            <p:cNvSpPr/>
            <p:nvPr/>
          </p:nvSpPr>
          <p:spPr>
            <a:xfrm>
              <a:off x="2764842" y="1448190"/>
              <a:ext cx="339109" cy="40537"/>
            </a:xfrm>
            <a:custGeom>
              <a:avLst/>
              <a:gdLst/>
              <a:ahLst/>
              <a:cxnLst/>
              <a:rect l="l" t="t" r="r" b="b"/>
              <a:pathLst>
                <a:path w="15543" h="1858" extrusionOk="0">
                  <a:moveTo>
                    <a:pt x="0" y="1"/>
                  </a:moveTo>
                  <a:lnTo>
                    <a:pt x="0" y="1857"/>
                  </a:lnTo>
                  <a:lnTo>
                    <a:pt x="15543" y="1857"/>
                  </a:lnTo>
                  <a:lnTo>
                    <a:pt x="15543"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1"/>
            <p:cNvSpPr/>
            <p:nvPr/>
          </p:nvSpPr>
          <p:spPr>
            <a:xfrm>
              <a:off x="2884620" y="1356775"/>
              <a:ext cx="56726" cy="31832"/>
            </a:xfrm>
            <a:custGeom>
              <a:avLst/>
              <a:gdLst/>
              <a:ahLst/>
              <a:cxnLst/>
              <a:rect l="l" t="t" r="r" b="b"/>
              <a:pathLst>
                <a:path w="2600" h="1459" extrusionOk="0">
                  <a:moveTo>
                    <a:pt x="1" y="0"/>
                  </a:moveTo>
                  <a:lnTo>
                    <a:pt x="1" y="92"/>
                  </a:lnTo>
                  <a:cubicBezTo>
                    <a:pt x="1" y="849"/>
                    <a:pt x="611" y="1459"/>
                    <a:pt x="1367" y="1459"/>
                  </a:cubicBezTo>
                  <a:cubicBezTo>
                    <a:pt x="1924" y="1459"/>
                    <a:pt x="2388" y="1127"/>
                    <a:pt x="2600" y="649"/>
                  </a:cubicBezTo>
                  <a:lnTo>
                    <a:pt x="1" y="0"/>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1"/>
            <p:cNvSpPr/>
            <p:nvPr/>
          </p:nvSpPr>
          <p:spPr>
            <a:xfrm>
              <a:off x="2864679" y="1272276"/>
              <a:ext cx="139174" cy="93772"/>
            </a:xfrm>
            <a:custGeom>
              <a:avLst/>
              <a:gdLst/>
              <a:ahLst/>
              <a:cxnLst/>
              <a:rect l="l" t="t" r="r" b="b"/>
              <a:pathLst>
                <a:path w="6379" h="4298" extrusionOk="0">
                  <a:moveTo>
                    <a:pt x="6378" y="1"/>
                  </a:moveTo>
                  <a:lnTo>
                    <a:pt x="0" y="1592"/>
                  </a:lnTo>
                  <a:lnTo>
                    <a:pt x="0" y="2706"/>
                  </a:lnTo>
                  <a:lnTo>
                    <a:pt x="6378" y="4297"/>
                  </a:lnTo>
                  <a:lnTo>
                    <a:pt x="6378"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1"/>
            <p:cNvSpPr/>
            <p:nvPr/>
          </p:nvSpPr>
          <p:spPr>
            <a:xfrm>
              <a:off x="2764842" y="1208918"/>
              <a:ext cx="339109" cy="219615"/>
            </a:xfrm>
            <a:custGeom>
              <a:avLst/>
              <a:gdLst/>
              <a:ahLst/>
              <a:cxnLst/>
              <a:rect l="l" t="t" r="r" b="b"/>
              <a:pathLst>
                <a:path w="15543" h="10066" extrusionOk="0">
                  <a:moveTo>
                    <a:pt x="11870" y="942"/>
                  </a:moveTo>
                  <a:lnTo>
                    <a:pt x="11870" y="9150"/>
                  </a:lnTo>
                  <a:lnTo>
                    <a:pt x="10954" y="9150"/>
                  </a:lnTo>
                  <a:lnTo>
                    <a:pt x="10954" y="8142"/>
                  </a:lnTo>
                  <a:lnTo>
                    <a:pt x="8992" y="7652"/>
                  </a:lnTo>
                  <a:cubicBezTo>
                    <a:pt x="8673" y="8528"/>
                    <a:pt x="7838" y="9150"/>
                    <a:pt x="6857" y="9150"/>
                  </a:cubicBezTo>
                  <a:cubicBezTo>
                    <a:pt x="5610" y="9150"/>
                    <a:pt x="4576" y="8130"/>
                    <a:pt x="4576" y="6869"/>
                  </a:cubicBezTo>
                  <a:lnTo>
                    <a:pt x="4576" y="6538"/>
                  </a:lnTo>
                  <a:lnTo>
                    <a:pt x="3674" y="6312"/>
                  </a:lnTo>
                  <a:lnTo>
                    <a:pt x="3674" y="3780"/>
                  </a:lnTo>
                  <a:lnTo>
                    <a:pt x="10954" y="1963"/>
                  </a:lnTo>
                  <a:lnTo>
                    <a:pt x="10954" y="942"/>
                  </a:lnTo>
                  <a:close/>
                  <a:moveTo>
                    <a:pt x="0" y="0"/>
                  </a:moveTo>
                  <a:lnTo>
                    <a:pt x="0" y="10066"/>
                  </a:lnTo>
                  <a:lnTo>
                    <a:pt x="15543" y="10066"/>
                  </a:lnTo>
                  <a:lnTo>
                    <a:pt x="15543" y="0"/>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1"/>
            <p:cNvSpPr/>
            <p:nvPr/>
          </p:nvSpPr>
          <p:spPr>
            <a:xfrm>
              <a:off x="2845000" y="1508647"/>
              <a:ext cx="178816" cy="39686"/>
            </a:xfrm>
            <a:custGeom>
              <a:avLst/>
              <a:gdLst/>
              <a:ahLst/>
              <a:cxnLst/>
              <a:rect l="l" t="t" r="r" b="b"/>
              <a:pathLst>
                <a:path w="8196" h="1819" extrusionOk="0">
                  <a:moveTo>
                    <a:pt x="1817" y="1"/>
                  </a:moveTo>
                  <a:lnTo>
                    <a:pt x="1817" y="902"/>
                  </a:lnTo>
                  <a:lnTo>
                    <a:pt x="0" y="902"/>
                  </a:lnTo>
                  <a:lnTo>
                    <a:pt x="0" y="1818"/>
                  </a:lnTo>
                  <a:lnTo>
                    <a:pt x="8196" y="1818"/>
                  </a:lnTo>
                  <a:lnTo>
                    <a:pt x="8196" y="902"/>
                  </a:lnTo>
                  <a:lnTo>
                    <a:pt x="6378" y="902"/>
                  </a:lnTo>
                  <a:lnTo>
                    <a:pt x="6378"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 name="Google Shape;530;p31"/>
          <p:cNvGrpSpPr/>
          <p:nvPr/>
        </p:nvGrpSpPr>
        <p:grpSpPr>
          <a:xfrm>
            <a:off x="4438458" y="2648909"/>
            <a:ext cx="230611" cy="339415"/>
            <a:chOff x="3473998" y="1208918"/>
            <a:chExt cx="230611" cy="339415"/>
          </a:xfrm>
        </p:grpSpPr>
        <p:sp>
          <p:nvSpPr>
            <p:cNvPr id="531" name="Google Shape;531;p31"/>
            <p:cNvSpPr/>
            <p:nvPr/>
          </p:nvSpPr>
          <p:spPr>
            <a:xfrm>
              <a:off x="3473998" y="1208918"/>
              <a:ext cx="230611" cy="159137"/>
            </a:xfrm>
            <a:custGeom>
              <a:avLst/>
              <a:gdLst/>
              <a:ahLst/>
              <a:cxnLst/>
              <a:rect l="l" t="t" r="r" b="b"/>
              <a:pathLst>
                <a:path w="10570" h="7294" extrusionOk="0">
                  <a:moveTo>
                    <a:pt x="5291" y="0"/>
                  </a:moveTo>
                  <a:cubicBezTo>
                    <a:pt x="3793" y="14"/>
                    <a:pt x="2387" y="677"/>
                    <a:pt x="1459" y="1844"/>
                  </a:cubicBezTo>
                  <a:cubicBezTo>
                    <a:pt x="372" y="3156"/>
                    <a:pt x="0" y="4974"/>
                    <a:pt x="411" y="6936"/>
                  </a:cubicBezTo>
                  <a:lnTo>
                    <a:pt x="478" y="7294"/>
                  </a:lnTo>
                  <a:lnTo>
                    <a:pt x="2161" y="7294"/>
                  </a:lnTo>
                  <a:cubicBezTo>
                    <a:pt x="1857" y="6763"/>
                    <a:pt x="1671" y="6141"/>
                    <a:pt x="1671" y="5477"/>
                  </a:cubicBezTo>
                  <a:cubicBezTo>
                    <a:pt x="1671" y="4814"/>
                    <a:pt x="1857" y="4191"/>
                    <a:pt x="2161" y="3647"/>
                  </a:cubicBezTo>
                  <a:lnTo>
                    <a:pt x="1459" y="3647"/>
                  </a:lnTo>
                  <a:cubicBezTo>
                    <a:pt x="1631" y="3197"/>
                    <a:pt x="1857" y="2785"/>
                    <a:pt x="2161" y="2414"/>
                  </a:cubicBezTo>
                  <a:cubicBezTo>
                    <a:pt x="2918" y="1473"/>
                    <a:pt x="4058" y="928"/>
                    <a:pt x="5291" y="916"/>
                  </a:cubicBezTo>
                  <a:cubicBezTo>
                    <a:pt x="6511" y="928"/>
                    <a:pt x="7652" y="1473"/>
                    <a:pt x="8421" y="2414"/>
                  </a:cubicBezTo>
                  <a:cubicBezTo>
                    <a:pt x="8713" y="2785"/>
                    <a:pt x="8951" y="3197"/>
                    <a:pt x="9110" y="3647"/>
                  </a:cubicBezTo>
                  <a:lnTo>
                    <a:pt x="8474" y="3647"/>
                  </a:lnTo>
                  <a:cubicBezTo>
                    <a:pt x="8779" y="4191"/>
                    <a:pt x="8965" y="4814"/>
                    <a:pt x="8965" y="5477"/>
                  </a:cubicBezTo>
                  <a:cubicBezTo>
                    <a:pt x="8965" y="6141"/>
                    <a:pt x="8779" y="6763"/>
                    <a:pt x="8474" y="7294"/>
                  </a:cubicBezTo>
                  <a:lnTo>
                    <a:pt x="10092" y="7294"/>
                  </a:lnTo>
                  <a:lnTo>
                    <a:pt x="10171" y="6936"/>
                  </a:lnTo>
                  <a:cubicBezTo>
                    <a:pt x="10569" y="4974"/>
                    <a:pt x="10198" y="3156"/>
                    <a:pt x="9124" y="1844"/>
                  </a:cubicBezTo>
                  <a:cubicBezTo>
                    <a:pt x="8182" y="690"/>
                    <a:pt x="6790" y="14"/>
                    <a:pt x="5291"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1"/>
            <p:cNvSpPr/>
            <p:nvPr/>
          </p:nvSpPr>
          <p:spPr>
            <a:xfrm>
              <a:off x="3480631" y="1447623"/>
              <a:ext cx="218764" cy="100710"/>
            </a:xfrm>
            <a:custGeom>
              <a:avLst/>
              <a:gdLst/>
              <a:ahLst/>
              <a:cxnLst/>
              <a:rect l="l" t="t" r="r" b="b"/>
              <a:pathLst>
                <a:path w="10027" h="4616" extrusionOk="0">
                  <a:moveTo>
                    <a:pt x="5465" y="1857"/>
                  </a:moveTo>
                  <a:lnTo>
                    <a:pt x="5465" y="2758"/>
                  </a:lnTo>
                  <a:lnTo>
                    <a:pt x="4563" y="2758"/>
                  </a:lnTo>
                  <a:lnTo>
                    <a:pt x="4563" y="1857"/>
                  </a:lnTo>
                  <a:close/>
                  <a:moveTo>
                    <a:pt x="1" y="0"/>
                  </a:moveTo>
                  <a:lnTo>
                    <a:pt x="1" y="4615"/>
                  </a:lnTo>
                  <a:lnTo>
                    <a:pt x="10026" y="4615"/>
                  </a:lnTo>
                  <a:lnTo>
                    <a:pt x="10026" y="0"/>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1"/>
            <p:cNvSpPr/>
            <p:nvPr/>
          </p:nvSpPr>
          <p:spPr>
            <a:xfrm>
              <a:off x="3530396" y="1268807"/>
              <a:ext cx="119233" cy="119233"/>
            </a:xfrm>
            <a:custGeom>
              <a:avLst/>
              <a:gdLst/>
              <a:ahLst/>
              <a:cxnLst/>
              <a:rect l="l" t="t" r="r" b="b"/>
              <a:pathLst>
                <a:path w="5465" h="5465" extrusionOk="0">
                  <a:moveTo>
                    <a:pt x="2733" y="1"/>
                  </a:moveTo>
                  <a:cubicBezTo>
                    <a:pt x="1221" y="1"/>
                    <a:pt x="1" y="1221"/>
                    <a:pt x="1" y="2732"/>
                  </a:cubicBezTo>
                  <a:cubicBezTo>
                    <a:pt x="1" y="4244"/>
                    <a:pt x="1221" y="5464"/>
                    <a:pt x="2733" y="5464"/>
                  </a:cubicBezTo>
                  <a:cubicBezTo>
                    <a:pt x="4244" y="5464"/>
                    <a:pt x="5465" y="4244"/>
                    <a:pt x="5465" y="2732"/>
                  </a:cubicBezTo>
                  <a:cubicBezTo>
                    <a:pt x="5465" y="1221"/>
                    <a:pt x="4244" y="1"/>
                    <a:pt x="2733"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1"/>
            <p:cNvSpPr/>
            <p:nvPr/>
          </p:nvSpPr>
          <p:spPr>
            <a:xfrm>
              <a:off x="3515669" y="1388018"/>
              <a:ext cx="148730" cy="39642"/>
            </a:xfrm>
            <a:custGeom>
              <a:avLst/>
              <a:gdLst/>
              <a:ahLst/>
              <a:cxnLst/>
              <a:rect l="l" t="t" r="r" b="b"/>
              <a:pathLst>
                <a:path w="6817" h="1817" extrusionOk="0">
                  <a:moveTo>
                    <a:pt x="3408" y="0"/>
                  </a:moveTo>
                  <a:cubicBezTo>
                    <a:pt x="2002" y="0"/>
                    <a:pt x="743" y="703"/>
                    <a:pt x="0" y="1817"/>
                  </a:cubicBezTo>
                  <a:lnTo>
                    <a:pt x="6816" y="1817"/>
                  </a:lnTo>
                  <a:cubicBezTo>
                    <a:pt x="6074" y="703"/>
                    <a:pt x="4801" y="0"/>
                    <a:pt x="3408"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 name="Google Shape;535;p31"/>
          <p:cNvGrpSpPr/>
          <p:nvPr/>
        </p:nvGrpSpPr>
        <p:grpSpPr>
          <a:xfrm>
            <a:off x="7026844" y="2648909"/>
            <a:ext cx="339393" cy="339415"/>
            <a:chOff x="4074634" y="1208918"/>
            <a:chExt cx="339393" cy="339415"/>
          </a:xfrm>
        </p:grpSpPr>
        <p:sp>
          <p:nvSpPr>
            <p:cNvPr id="536" name="Google Shape;536;p31"/>
            <p:cNvSpPr/>
            <p:nvPr/>
          </p:nvSpPr>
          <p:spPr>
            <a:xfrm>
              <a:off x="4074634" y="1208918"/>
              <a:ext cx="209775" cy="339415"/>
            </a:xfrm>
            <a:custGeom>
              <a:avLst/>
              <a:gdLst/>
              <a:ahLst/>
              <a:cxnLst/>
              <a:rect l="l" t="t" r="r" b="b"/>
              <a:pathLst>
                <a:path w="9615" h="15557" extrusionOk="0">
                  <a:moveTo>
                    <a:pt x="7785" y="1857"/>
                  </a:moveTo>
                  <a:lnTo>
                    <a:pt x="7785" y="2772"/>
                  </a:lnTo>
                  <a:lnTo>
                    <a:pt x="1366" y="2772"/>
                  </a:lnTo>
                  <a:lnTo>
                    <a:pt x="1366" y="1857"/>
                  </a:lnTo>
                  <a:close/>
                  <a:moveTo>
                    <a:pt x="7785" y="3687"/>
                  </a:moveTo>
                  <a:lnTo>
                    <a:pt x="7785" y="4588"/>
                  </a:lnTo>
                  <a:lnTo>
                    <a:pt x="1366" y="4588"/>
                  </a:lnTo>
                  <a:lnTo>
                    <a:pt x="1366" y="3687"/>
                  </a:lnTo>
                  <a:close/>
                  <a:moveTo>
                    <a:pt x="7785" y="5504"/>
                  </a:moveTo>
                  <a:lnTo>
                    <a:pt x="7785" y="6418"/>
                  </a:lnTo>
                  <a:lnTo>
                    <a:pt x="1366" y="6418"/>
                  </a:lnTo>
                  <a:lnTo>
                    <a:pt x="1366" y="5504"/>
                  </a:lnTo>
                  <a:close/>
                  <a:moveTo>
                    <a:pt x="7785" y="7320"/>
                  </a:moveTo>
                  <a:lnTo>
                    <a:pt x="7785" y="8236"/>
                  </a:lnTo>
                  <a:lnTo>
                    <a:pt x="1366" y="8236"/>
                  </a:lnTo>
                  <a:lnTo>
                    <a:pt x="1366" y="7320"/>
                  </a:lnTo>
                  <a:close/>
                  <a:moveTo>
                    <a:pt x="7785" y="9150"/>
                  </a:moveTo>
                  <a:lnTo>
                    <a:pt x="7785" y="10066"/>
                  </a:lnTo>
                  <a:lnTo>
                    <a:pt x="1366" y="10066"/>
                  </a:lnTo>
                  <a:lnTo>
                    <a:pt x="1366" y="9150"/>
                  </a:lnTo>
                  <a:close/>
                  <a:moveTo>
                    <a:pt x="6419" y="10968"/>
                  </a:moveTo>
                  <a:lnTo>
                    <a:pt x="6419" y="11882"/>
                  </a:lnTo>
                  <a:lnTo>
                    <a:pt x="1366" y="11882"/>
                  </a:lnTo>
                  <a:lnTo>
                    <a:pt x="1366" y="10968"/>
                  </a:lnTo>
                  <a:close/>
                  <a:moveTo>
                    <a:pt x="2282" y="0"/>
                  </a:moveTo>
                  <a:cubicBezTo>
                    <a:pt x="1022" y="0"/>
                    <a:pt x="1" y="1061"/>
                    <a:pt x="1" y="2321"/>
                  </a:cubicBezTo>
                  <a:lnTo>
                    <a:pt x="1" y="15556"/>
                  </a:lnTo>
                  <a:lnTo>
                    <a:pt x="6419" y="15556"/>
                  </a:lnTo>
                  <a:lnTo>
                    <a:pt x="6419" y="12824"/>
                  </a:lnTo>
                  <a:lnTo>
                    <a:pt x="9151" y="12824"/>
                  </a:lnTo>
                  <a:lnTo>
                    <a:pt x="9151" y="1406"/>
                  </a:lnTo>
                  <a:cubicBezTo>
                    <a:pt x="9151" y="889"/>
                    <a:pt x="9323" y="385"/>
                    <a:pt x="9615"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1"/>
            <p:cNvSpPr/>
            <p:nvPr/>
          </p:nvSpPr>
          <p:spPr>
            <a:xfrm>
              <a:off x="4234360" y="1508647"/>
              <a:ext cx="34166" cy="33883"/>
            </a:xfrm>
            <a:custGeom>
              <a:avLst/>
              <a:gdLst/>
              <a:ahLst/>
              <a:cxnLst/>
              <a:rect l="l" t="t" r="r" b="b"/>
              <a:pathLst>
                <a:path w="1566" h="1553" extrusionOk="0">
                  <a:moveTo>
                    <a:pt x="0" y="1"/>
                  </a:moveTo>
                  <a:lnTo>
                    <a:pt x="0" y="1553"/>
                  </a:lnTo>
                  <a:lnTo>
                    <a:pt x="1565"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1"/>
            <p:cNvSpPr/>
            <p:nvPr/>
          </p:nvSpPr>
          <p:spPr>
            <a:xfrm>
              <a:off x="4373512" y="1289337"/>
              <a:ext cx="40515" cy="139196"/>
            </a:xfrm>
            <a:custGeom>
              <a:avLst/>
              <a:gdLst/>
              <a:ahLst/>
              <a:cxnLst/>
              <a:rect l="l" t="t" r="r" b="b"/>
              <a:pathLst>
                <a:path w="1857" h="6380" extrusionOk="0">
                  <a:moveTo>
                    <a:pt x="0" y="1"/>
                  </a:moveTo>
                  <a:lnTo>
                    <a:pt x="0" y="5464"/>
                  </a:lnTo>
                  <a:cubicBezTo>
                    <a:pt x="0" y="5968"/>
                    <a:pt x="412" y="6380"/>
                    <a:pt x="916" y="6380"/>
                  </a:cubicBezTo>
                  <a:cubicBezTo>
                    <a:pt x="1420" y="6380"/>
                    <a:pt x="1857" y="5968"/>
                    <a:pt x="1857" y="5464"/>
                  </a:cubicBezTo>
                  <a:lnTo>
                    <a:pt x="1857"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1"/>
            <p:cNvSpPr/>
            <p:nvPr/>
          </p:nvSpPr>
          <p:spPr>
            <a:xfrm>
              <a:off x="4293965" y="1208918"/>
              <a:ext cx="65409" cy="219615"/>
            </a:xfrm>
            <a:custGeom>
              <a:avLst/>
              <a:gdLst/>
              <a:ahLst/>
              <a:cxnLst/>
              <a:rect l="l" t="t" r="r" b="b"/>
              <a:pathLst>
                <a:path w="2998" h="10066" extrusionOk="0">
                  <a:moveTo>
                    <a:pt x="1379" y="0"/>
                  </a:moveTo>
                  <a:cubicBezTo>
                    <a:pt x="623" y="0"/>
                    <a:pt x="0" y="650"/>
                    <a:pt x="0" y="1406"/>
                  </a:cubicBezTo>
                  <a:lnTo>
                    <a:pt x="0" y="10066"/>
                  </a:lnTo>
                  <a:lnTo>
                    <a:pt x="2997" y="10066"/>
                  </a:lnTo>
                  <a:cubicBezTo>
                    <a:pt x="2838" y="9787"/>
                    <a:pt x="2745" y="9482"/>
                    <a:pt x="2745" y="9150"/>
                  </a:cubicBezTo>
                  <a:lnTo>
                    <a:pt x="2745" y="1406"/>
                  </a:lnTo>
                  <a:cubicBezTo>
                    <a:pt x="2745" y="650"/>
                    <a:pt x="2122" y="0"/>
                    <a:pt x="1379"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 name="Google Shape;540;p31"/>
          <p:cNvGrpSpPr/>
          <p:nvPr/>
        </p:nvGrpSpPr>
        <p:grpSpPr>
          <a:xfrm>
            <a:off x="7002407" y="1557443"/>
            <a:ext cx="339393" cy="339415"/>
            <a:chOff x="4729682" y="1208918"/>
            <a:chExt cx="339393" cy="339415"/>
          </a:xfrm>
        </p:grpSpPr>
        <p:sp>
          <p:nvSpPr>
            <p:cNvPr id="541" name="Google Shape;541;p31"/>
            <p:cNvSpPr/>
            <p:nvPr/>
          </p:nvSpPr>
          <p:spPr>
            <a:xfrm>
              <a:off x="4989507" y="1289337"/>
              <a:ext cx="19963" cy="119233"/>
            </a:xfrm>
            <a:custGeom>
              <a:avLst/>
              <a:gdLst/>
              <a:ahLst/>
              <a:cxnLst/>
              <a:rect l="l" t="t" r="r" b="b"/>
              <a:pathLst>
                <a:path w="915" h="5465" extrusionOk="0">
                  <a:moveTo>
                    <a:pt x="0" y="1"/>
                  </a:moveTo>
                  <a:lnTo>
                    <a:pt x="0" y="5464"/>
                  </a:lnTo>
                  <a:lnTo>
                    <a:pt x="915" y="5464"/>
                  </a:lnTo>
                  <a:lnTo>
                    <a:pt x="915"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1"/>
            <p:cNvSpPr/>
            <p:nvPr/>
          </p:nvSpPr>
          <p:spPr>
            <a:xfrm>
              <a:off x="4789288" y="1289337"/>
              <a:ext cx="19963" cy="119233"/>
            </a:xfrm>
            <a:custGeom>
              <a:avLst/>
              <a:gdLst/>
              <a:ahLst/>
              <a:cxnLst/>
              <a:rect l="l" t="t" r="r" b="b"/>
              <a:pathLst>
                <a:path w="915" h="5465" extrusionOk="0">
                  <a:moveTo>
                    <a:pt x="0" y="1"/>
                  </a:moveTo>
                  <a:lnTo>
                    <a:pt x="0" y="5464"/>
                  </a:lnTo>
                  <a:lnTo>
                    <a:pt x="915" y="5464"/>
                  </a:lnTo>
                  <a:lnTo>
                    <a:pt x="915"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1"/>
            <p:cNvSpPr/>
            <p:nvPr/>
          </p:nvSpPr>
          <p:spPr>
            <a:xfrm>
              <a:off x="4789288" y="1428511"/>
              <a:ext cx="19963" cy="19701"/>
            </a:xfrm>
            <a:custGeom>
              <a:avLst/>
              <a:gdLst/>
              <a:ahLst/>
              <a:cxnLst/>
              <a:rect l="l" t="t" r="r" b="b"/>
              <a:pathLst>
                <a:path w="915" h="903" extrusionOk="0">
                  <a:moveTo>
                    <a:pt x="0" y="1"/>
                  </a:moveTo>
                  <a:lnTo>
                    <a:pt x="0" y="903"/>
                  </a:lnTo>
                  <a:lnTo>
                    <a:pt x="915" y="903"/>
                  </a:lnTo>
                  <a:lnTo>
                    <a:pt x="915"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1"/>
            <p:cNvSpPr/>
            <p:nvPr/>
          </p:nvSpPr>
          <p:spPr>
            <a:xfrm>
              <a:off x="4989507" y="1428511"/>
              <a:ext cx="19963" cy="19701"/>
            </a:xfrm>
            <a:custGeom>
              <a:avLst/>
              <a:gdLst/>
              <a:ahLst/>
              <a:cxnLst/>
              <a:rect l="l" t="t" r="r" b="b"/>
              <a:pathLst>
                <a:path w="915" h="903" extrusionOk="0">
                  <a:moveTo>
                    <a:pt x="0" y="1"/>
                  </a:moveTo>
                  <a:lnTo>
                    <a:pt x="0" y="903"/>
                  </a:lnTo>
                  <a:lnTo>
                    <a:pt x="915" y="903"/>
                  </a:lnTo>
                  <a:lnTo>
                    <a:pt x="915"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1"/>
            <p:cNvSpPr/>
            <p:nvPr/>
          </p:nvSpPr>
          <p:spPr>
            <a:xfrm>
              <a:off x="5029128" y="1289337"/>
              <a:ext cx="39948" cy="105073"/>
            </a:xfrm>
            <a:custGeom>
              <a:avLst/>
              <a:gdLst/>
              <a:ahLst/>
              <a:cxnLst/>
              <a:rect l="l" t="t" r="r" b="b"/>
              <a:pathLst>
                <a:path w="1831" h="4816" extrusionOk="0">
                  <a:moveTo>
                    <a:pt x="1" y="1"/>
                  </a:moveTo>
                  <a:lnTo>
                    <a:pt x="1" y="4815"/>
                  </a:lnTo>
                  <a:lnTo>
                    <a:pt x="1831" y="2998"/>
                  </a:lnTo>
                  <a:lnTo>
                    <a:pt x="1831"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1"/>
            <p:cNvSpPr/>
            <p:nvPr/>
          </p:nvSpPr>
          <p:spPr>
            <a:xfrm>
              <a:off x="4829214" y="1289337"/>
              <a:ext cx="140330" cy="119233"/>
            </a:xfrm>
            <a:custGeom>
              <a:avLst/>
              <a:gdLst/>
              <a:ahLst/>
              <a:cxnLst/>
              <a:rect l="l" t="t" r="r" b="b"/>
              <a:pathLst>
                <a:path w="6432" h="5465" extrusionOk="0">
                  <a:moveTo>
                    <a:pt x="1" y="1"/>
                  </a:moveTo>
                  <a:lnTo>
                    <a:pt x="1" y="5464"/>
                  </a:lnTo>
                  <a:lnTo>
                    <a:pt x="6432" y="5464"/>
                  </a:lnTo>
                  <a:lnTo>
                    <a:pt x="6432"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1"/>
            <p:cNvSpPr/>
            <p:nvPr/>
          </p:nvSpPr>
          <p:spPr>
            <a:xfrm>
              <a:off x="4729682" y="1382803"/>
              <a:ext cx="39948" cy="165529"/>
            </a:xfrm>
            <a:custGeom>
              <a:avLst/>
              <a:gdLst/>
              <a:ahLst/>
              <a:cxnLst/>
              <a:rect l="l" t="t" r="r" b="b"/>
              <a:pathLst>
                <a:path w="1831" h="7587" extrusionOk="0">
                  <a:moveTo>
                    <a:pt x="1" y="1"/>
                  </a:moveTo>
                  <a:lnTo>
                    <a:pt x="1" y="7586"/>
                  </a:lnTo>
                  <a:lnTo>
                    <a:pt x="1831" y="7586"/>
                  </a:lnTo>
                  <a:lnTo>
                    <a:pt x="1831" y="1817"/>
                  </a:lnTo>
                  <a:lnTo>
                    <a:pt x="1"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1"/>
            <p:cNvSpPr/>
            <p:nvPr/>
          </p:nvSpPr>
          <p:spPr>
            <a:xfrm>
              <a:off x="4729682" y="1289337"/>
              <a:ext cx="39948" cy="105073"/>
            </a:xfrm>
            <a:custGeom>
              <a:avLst/>
              <a:gdLst/>
              <a:ahLst/>
              <a:cxnLst/>
              <a:rect l="l" t="t" r="r" b="b"/>
              <a:pathLst>
                <a:path w="1831" h="4816" extrusionOk="0">
                  <a:moveTo>
                    <a:pt x="1" y="1"/>
                  </a:moveTo>
                  <a:lnTo>
                    <a:pt x="1" y="2998"/>
                  </a:lnTo>
                  <a:lnTo>
                    <a:pt x="1831" y="4815"/>
                  </a:lnTo>
                  <a:lnTo>
                    <a:pt x="1831"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1"/>
            <p:cNvSpPr/>
            <p:nvPr/>
          </p:nvSpPr>
          <p:spPr>
            <a:xfrm>
              <a:off x="5029128" y="1382803"/>
              <a:ext cx="39948" cy="165529"/>
            </a:xfrm>
            <a:custGeom>
              <a:avLst/>
              <a:gdLst/>
              <a:ahLst/>
              <a:cxnLst/>
              <a:rect l="l" t="t" r="r" b="b"/>
              <a:pathLst>
                <a:path w="1831" h="7587" extrusionOk="0">
                  <a:moveTo>
                    <a:pt x="1831" y="1"/>
                  </a:moveTo>
                  <a:lnTo>
                    <a:pt x="1" y="1817"/>
                  </a:lnTo>
                  <a:lnTo>
                    <a:pt x="1" y="7586"/>
                  </a:lnTo>
                  <a:lnTo>
                    <a:pt x="1831" y="7586"/>
                  </a:lnTo>
                  <a:lnTo>
                    <a:pt x="1831"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1"/>
            <p:cNvSpPr/>
            <p:nvPr/>
          </p:nvSpPr>
          <p:spPr>
            <a:xfrm>
              <a:off x="4789288" y="1468153"/>
              <a:ext cx="19963" cy="80179"/>
            </a:xfrm>
            <a:custGeom>
              <a:avLst/>
              <a:gdLst/>
              <a:ahLst/>
              <a:cxnLst/>
              <a:rect l="l" t="t" r="r" b="b"/>
              <a:pathLst>
                <a:path w="915" h="3675" extrusionOk="0">
                  <a:moveTo>
                    <a:pt x="0" y="0"/>
                  </a:moveTo>
                  <a:lnTo>
                    <a:pt x="0" y="3674"/>
                  </a:lnTo>
                  <a:lnTo>
                    <a:pt x="915" y="3674"/>
                  </a:lnTo>
                  <a:lnTo>
                    <a:pt x="915" y="0"/>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1"/>
            <p:cNvSpPr/>
            <p:nvPr/>
          </p:nvSpPr>
          <p:spPr>
            <a:xfrm>
              <a:off x="4829214" y="1428511"/>
              <a:ext cx="140330" cy="119822"/>
            </a:xfrm>
            <a:custGeom>
              <a:avLst/>
              <a:gdLst/>
              <a:ahLst/>
              <a:cxnLst/>
              <a:rect l="l" t="t" r="r" b="b"/>
              <a:pathLst>
                <a:path w="6432" h="5492" extrusionOk="0">
                  <a:moveTo>
                    <a:pt x="1" y="1"/>
                  </a:moveTo>
                  <a:lnTo>
                    <a:pt x="1" y="5491"/>
                  </a:lnTo>
                  <a:lnTo>
                    <a:pt x="6432" y="5491"/>
                  </a:lnTo>
                  <a:lnTo>
                    <a:pt x="6432"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1"/>
            <p:cNvSpPr/>
            <p:nvPr/>
          </p:nvSpPr>
          <p:spPr>
            <a:xfrm>
              <a:off x="4989507" y="1468153"/>
              <a:ext cx="19963" cy="80179"/>
            </a:xfrm>
            <a:custGeom>
              <a:avLst/>
              <a:gdLst/>
              <a:ahLst/>
              <a:cxnLst/>
              <a:rect l="l" t="t" r="r" b="b"/>
              <a:pathLst>
                <a:path w="915" h="3675" extrusionOk="0">
                  <a:moveTo>
                    <a:pt x="0" y="0"/>
                  </a:moveTo>
                  <a:lnTo>
                    <a:pt x="0" y="3674"/>
                  </a:lnTo>
                  <a:lnTo>
                    <a:pt x="915" y="3674"/>
                  </a:lnTo>
                  <a:lnTo>
                    <a:pt x="915" y="0"/>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1"/>
            <p:cNvSpPr/>
            <p:nvPr/>
          </p:nvSpPr>
          <p:spPr>
            <a:xfrm>
              <a:off x="4829214" y="1208918"/>
              <a:ext cx="140330" cy="60500"/>
            </a:xfrm>
            <a:custGeom>
              <a:avLst/>
              <a:gdLst/>
              <a:ahLst/>
              <a:cxnLst/>
              <a:rect l="l" t="t" r="r" b="b"/>
              <a:pathLst>
                <a:path w="6432" h="2773" extrusionOk="0">
                  <a:moveTo>
                    <a:pt x="1" y="0"/>
                  </a:moveTo>
                  <a:lnTo>
                    <a:pt x="1" y="2772"/>
                  </a:lnTo>
                  <a:lnTo>
                    <a:pt x="902" y="2772"/>
                  </a:lnTo>
                  <a:lnTo>
                    <a:pt x="902" y="1857"/>
                  </a:lnTo>
                  <a:lnTo>
                    <a:pt x="5530" y="1857"/>
                  </a:lnTo>
                  <a:lnTo>
                    <a:pt x="5530" y="2772"/>
                  </a:lnTo>
                  <a:lnTo>
                    <a:pt x="6432" y="2772"/>
                  </a:lnTo>
                  <a:lnTo>
                    <a:pt x="6432" y="0"/>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496;p31">
            <a:extLst>
              <a:ext uri="{FF2B5EF4-FFF2-40B4-BE49-F238E27FC236}">
                <a16:creationId xmlns:a16="http://schemas.microsoft.com/office/drawing/2014/main" id="{5E5A3B2E-5512-465B-ADB3-A4F31706B17E}"/>
              </a:ext>
            </a:extLst>
          </p:cNvPr>
          <p:cNvSpPr/>
          <p:nvPr/>
        </p:nvSpPr>
        <p:spPr>
          <a:xfrm>
            <a:off x="2185258" y="4200991"/>
            <a:ext cx="2373900" cy="358500"/>
          </a:xfrm>
          <a:prstGeom prst="roundRect">
            <a:avLst>
              <a:gd name="adj" fmla="val 5742"/>
            </a:avLst>
          </a:prstGeom>
          <a:solidFill>
            <a:schemeClr val="l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504;p31">
            <a:extLst>
              <a:ext uri="{FF2B5EF4-FFF2-40B4-BE49-F238E27FC236}">
                <a16:creationId xmlns:a16="http://schemas.microsoft.com/office/drawing/2014/main" id="{2489D664-82AC-45FE-8A7D-5FFDCB3BC610}"/>
              </a:ext>
            </a:extLst>
          </p:cNvPr>
          <p:cNvSpPr txBox="1">
            <a:spLocks/>
          </p:cNvSpPr>
          <p:nvPr/>
        </p:nvSpPr>
        <p:spPr>
          <a:xfrm>
            <a:off x="2160823" y="4187845"/>
            <a:ext cx="2373900" cy="33941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1"/>
              </a:buClr>
              <a:buSzPts val="2000"/>
              <a:buFont typeface="Rubik Light"/>
              <a:buNone/>
              <a:defRPr sz="2000" b="0" i="0" u="none" strike="noStrike" cap="none">
                <a:solidFill>
                  <a:schemeClr val="dk1"/>
                </a:solidFill>
                <a:latin typeface="Rubik Light"/>
                <a:ea typeface="Rubik Light"/>
                <a:cs typeface="Rubik Light"/>
                <a:sym typeface="Rubik Light"/>
              </a:defRPr>
            </a:lvl1pPr>
            <a:lvl2pPr marL="914400" marR="0" lvl="1" indent="-330200" algn="ctr" rtl="0">
              <a:lnSpc>
                <a:spcPct val="100000"/>
              </a:lnSpc>
              <a:spcBef>
                <a:spcPts val="0"/>
              </a:spcBef>
              <a:spcAft>
                <a:spcPts val="0"/>
              </a:spcAft>
              <a:buClr>
                <a:schemeClr val="dk1"/>
              </a:buClr>
              <a:buSzPts val="2000"/>
              <a:buFont typeface="Rubik Light"/>
              <a:buNone/>
              <a:defRPr sz="2000" b="0" i="0" u="none" strike="noStrike" cap="none">
                <a:solidFill>
                  <a:schemeClr val="dk1"/>
                </a:solidFill>
                <a:latin typeface="Rubik Light"/>
                <a:ea typeface="Rubik Light"/>
                <a:cs typeface="Rubik Light"/>
                <a:sym typeface="Rubik Light"/>
              </a:defRPr>
            </a:lvl2pPr>
            <a:lvl3pPr marL="1371600" marR="0" lvl="2" indent="-330200" algn="ctr" rtl="0">
              <a:lnSpc>
                <a:spcPct val="100000"/>
              </a:lnSpc>
              <a:spcBef>
                <a:spcPts val="0"/>
              </a:spcBef>
              <a:spcAft>
                <a:spcPts val="0"/>
              </a:spcAft>
              <a:buClr>
                <a:schemeClr val="dk1"/>
              </a:buClr>
              <a:buSzPts val="2000"/>
              <a:buFont typeface="Rubik Light"/>
              <a:buNone/>
              <a:defRPr sz="2000" b="0" i="0" u="none" strike="noStrike" cap="none">
                <a:solidFill>
                  <a:schemeClr val="dk1"/>
                </a:solidFill>
                <a:latin typeface="Rubik Light"/>
                <a:ea typeface="Rubik Light"/>
                <a:cs typeface="Rubik Light"/>
                <a:sym typeface="Rubik Light"/>
              </a:defRPr>
            </a:lvl3pPr>
            <a:lvl4pPr marL="1828800" marR="0" lvl="3" indent="-330200" algn="ctr" rtl="0">
              <a:lnSpc>
                <a:spcPct val="100000"/>
              </a:lnSpc>
              <a:spcBef>
                <a:spcPts val="0"/>
              </a:spcBef>
              <a:spcAft>
                <a:spcPts val="0"/>
              </a:spcAft>
              <a:buClr>
                <a:schemeClr val="dk1"/>
              </a:buClr>
              <a:buSzPts val="2000"/>
              <a:buFont typeface="Rubik Light"/>
              <a:buNone/>
              <a:defRPr sz="2000" b="0" i="0" u="none" strike="noStrike" cap="none">
                <a:solidFill>
                  <a:schemeClr val="dk1"/>
                </a:solidFill>
                <a:latin typeface="Rubik Light"/>
                <a:ea typeface="Rubik Light"/>
                <a:cs typeface="Rubik Light"/>
                <a:sym typeface="Rubik Light"/>
              </a:defRPr>
            </a:lvl4pPr>
            <a:lvl5pPr marL="2286000" marR="0" lvl="4" indent="-330200" algn="ctr" rtl="0">
              <a:lnSpc>
                <a:spcPct val="100000"/>
              </a:lnSpc>
              <a:spcBef>
                <a:spcPts val="0"/>
              </a:spcBef>
              <a:spcAft>
                <a:spcPts val="0"/>
              </a:spcAft>
              <a:buClr>
                <a:schemeClr val="dk1"/>
              </a:buClr>
              <a:buSzPts val="2000"/>
              <a:buFont typeface="Rubik Light"/>
              <a:buNone/>
              <a:defRPr sz="2000" b="0" i="0" u="none" strike="noStrike" cap="none">
                <a:solidFill>
                  <a:schemeClr val="dk1"/>
                </a:solidFill>
                <a:latin typeface="Rubik Light"/>
                <a:ea typeface="Rubik Light"/>
                <a:cs typeface="Rubik Light"/>
                <a:sym typeface="Rubik Light"/>
              </a:defRPr>
            </a:lvl5pPr>
            <a:lvl6pPr marL="2743200" marR="0" lvl="5" indent="-330200" algn="ctr" rtl="0">
              <a:lnSpc>
                <a:spcPct val="100000"/>
              </a:lnSpc>
              <a:spcBef>
                <a:spcPts val="0"/>
              </a:spcBef>
              <a:spcAft>
                <a:spcPts val="0"/>
              </a:spcAft>
              <a:buClr>
                <a:schemeClr val="dk1"/>
              </a:buClr>
              <a:buSzPts val="2000"/>
              <a:buFont typeface="Rubik Light"/>
              <a:buNone/>
              <a:defRPr sz="2000" b="0" i="0" u="none" strike="noStrike" cap="none">
                <a:solidFill>
                  <a:schemeClr val="dk1"/>
                </a:solidFill>
                <a:latin typeface="Rubik Light"/>
                <a:ea typeface="Rubik Light"/>
                <a:cs typeface="Rubik Light"/>
                <a:sym typeface="Rubik Light"/>
              </a:defRPr>
            </a:lvl6pPr>
            <a:lvl7pPr marL="3200400" marR="0" lvl="6" indent="-330200" algn="ctr" rtl="0">
              <a:lnSpc>
                <a:spcPct val="100000"/>
              </a:lnSpc>
              <a:spcBef>
                <a:spcPts val="0"/>
              </a:spcBef>
              <a:spcAft>
                <a:spcPts val="0"/>
              </a:spcAft>
              <a:buClr>
                <a:schemeClr val="dk1"/>
              </a:buClr>
              <a:buSzPts val="2000"/>
              <a:buFont typeface="Rubik Light"/>
              <a:buNone/>
              <a:defRPr sz="2000" b="0" i="0" u="none" strike="noStrike" cap="none">
                <a:solidFill>
                  <a:schemeClr val="dk1"/>
                </a:solidFill>
                <a:latin typeface="Rubik Light"/>
                <a:ea typeface="Rubik Light"/>
                <a:cs typeface="Rubik Light"/>
                <a:sym typeface="Rubik Light"/>
              </a:defRPr>
            </a:lvl7pPr>
            <a:lvl8pPr marL="3657600" marR="0" lvl="7" indent="-330200" algn="ctr" rtl="0">
              <a:lnSpc>
                <a:spcPct val="100000"/>
              </a:lnSpc>
              <a:spcBef>
                <a:spcPts val="0"/>
              </a:spcBef>
              <a:spcAft>
                <a:spcPts val="0"/>
              </a:spcAft>
              <a:buClr>
                <a:schemeClr val="dk1"/>
              </a:buClr>
              <a:buSzPts val="2000"/>
              <a:buFont typeface="Rubik Light"/>
              <a:buNone/>
              <a:defRPr sz="2000" b="0" i="0" u="none" strike="noStrike" cap="none">
                <a:solidFill>
                  <a:schemeClr val="dk1"/>
                </a:solidFill>
                <a:latin typeface="Rubik Light"/>
                <a:ea typeface="Rubik Light"/>
                <a:cs typeface="Rubik Light"/>
                <a:sym typeface="Rubik Light"/>
              </a:defRPr>
            </a:lvl8pPr>
            <a:lvl9pPr marL="4114800" marR="0" lvl="8" indent="-330200" algn="ctr" rtl="0">
              <a:lnSpc>
                <a:spcPct val="100000"/>
              </a:lnSpc>
              <a:spcBef>
                <a:spcPts val="0"/>
              </a:spcBef>
              <a:spcAft>
                <a:spcPts val="0"/>
              </a:spcAft>
              <a:buClr>
                <a:schemeClr val="dk1"/>
              </a:buClr>
              <a:buSzPts val="2000"/>
              <a:buFont typeface="Rubik Light"/>
              <a:buNone/>
              <a:defRPr sz="2000" b="0" i="0" u="none" strike="noStrike" cap="none">
                <a:solidFill>
                  <a:schemeClr val="dk1"/>
                </a:solidFill>
                <a:latin typeface="Rubik Light"/>
                <a:ea typeface="Rubik Light"/>
                <a:cs typeface="Rubik Light"/>
                <a:sym typeface="Rubik Light"/>
              </a:defRPr>
            </a:lvl9pPr>
          </a:lstStyle>
          <a:p>
            <a:pPr marL="0" indent="0"/>
            <a:r>
              <a:rPr lang="en-US" sz="1400" dirty="0"/>
              <a:t>UI designs</a:t>
            </a:r>
            <a:endParaRPr lang="en-IN" sz="1400" dirty="0"/>
          </a:p>
        </p:txBody>
      </p:sp>
      <p:sp>
        <p:nvSpPr>
          <p:cNvPr id="84" name="Google Shape;496;p31">
            <a:extLst>
              <a:ext uri="{FF2B5EF4-FFF2-40B4-BE49-F238E27FC236}">
                <a16:creationId xmlns:a16="http://schemas.microsoft.com/office/drawing/2014/main" id="{38F96242-2214-4CC1-A932-F190C61B33C7}"/>
              </a:ext>
            </a:extLst>
          </p:cNvPr>
          <p:cNvSpPr/>
          <p:nvPr/>
        </p:nvSpPr>
        <p:spPr>
          <a:xfrm>
            <a:off x="4867531" y="4195188"/>
            <a:ext cx="2373900" cy="358500"/>
          </a:xfrm>
          <a:prstGeom prst="roundRect">
            <a:avLst>
              <a:gd name="adj" fmla="val 5742"/>
            </a:avLst>
          </a:prstGeom>
          <a:solidFill>
            <a:schemeClr val="l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504;p31">
            <a:extLst>
              <a:ext uri="{FF2B5EF4-FFF2-40B4-BE49-F238E27FC236}">
                <a16:creationId xmlns:a16="http://schemas.microsoft.com/office/drawing/2014/main" id="{6CD908F6-F6A4-440F-A3B8-96EC352C24ED}"/>
              </a:ext>
            </a:extLst>
          </p:cNvPr>
          <p:cNvSpPr txBox="1">
            <a:spLocks/>
          </p:cNvSpPr>
          <p:nvPr/>
        </p:nvSpPr>
        <p:spPr>
          <a:xfrm>
            <a:off x="4843096" y="4182042"/>
            <a:ext cx="2373900" cy="33941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1"/>
              </a:buClr>
              <a:buSzPts val="2000"/>
              <a:buFont typeface="Rubik Light"/>
              <a:buNone/>
              <a:defRPr sz="2000" b="0" i="0" u="none" strike="noStrike" cap="none">
                <a:solidFill>
                  <a:schemeClr val="dk1"/>
                </a:solidFill>
                <a:latin typeface="Rubik Light"/>
                <a:ea typeface="Rubik Light"/>
                <a:cs typeface="Rubik Light"/>
                <a:sym typeface="Rubik Light"/>
              </a:defRPr>
            </a:lvl1pPr>
            <a:lvl2pPr marL="914400" marR="0" lvl="1" indent="-330200" algn="ctr" rtl="0">
              <a:lnSpc>
                <a:spcPct val="100000"/>
              </a:lnSpc>
              <a:spcBef>
                <a:spcPts val="0"/>
              </a:spcBef>
              <a:spcAft>
                <a:spcPts val="0"/>
              </a:spcAft>
              <a:buClr>
                <a:schemeClr val="dk1"/>
              </a:buClr>
              <a:buSzPts val="2000"/>
              <a:buFont typeface="Rubik Light"/>
              <a:buNone/>
              <a:defRPr sz="2000" b="0" i="0" u="none" strike="noStrike" cap="none">
                <a:solidFill>
                  <a:schemeClr val="dk1"/>
                </a:solidFill>
                <a:latin typeface="Rubik Light"/>
                <a:ea typeface="Rubik Light"/>
                <a:cs typeface="Rubik Light"/>
                <a:sym typeface="Rubik Light"/>
              </a:defRPr>
            </a:lvl2pPr>
            <a:lvl3pPr marL="1371600" marR="0" lvl="2" indent="-330200" algn="ctr" rtl="0">
              <a:lnSpc>
                <a:spcPct val="100000"/>
              </a:lnSpc>
              <a:spcBef>
                <a:spcPts val="0"/>
              </a:spcBef>
              <a:spcAft>
                <a:spcPts val="0"/>
              </a:spcAft>
              <a:buClr>
                <a:schemeClr val="dk1"/>
              </a:buClr>
              <a:buSzPts val="2000"/>
              <a:buFont typeface="Rubik Light"/>
              <a:buNone/>
              <a:defRPr sz="2000" b="0" i="0" u="none" strike="noStrike" cap="none">
                <a:solidFill>
                  <a:schemeClr val="dk1"/>
                </a:solidFill>
                <a:latin typeface="Rubik Light"/>
                <a:ea typeface="Rubik Light"/>
                <a:cs typeface="Rubik Light"/>
                <a:sym typeface="Rubik Light"/>
              </a:defRPr>
            </a:lvl3pPr>
            <a:lvl4pPr marL="1828800" marR="0" lvl="3" indent="-330200" algn="ctr" rtl="0">
              <a:lnSpc>
                <a:spcPct val="100000"/>
              </a:lnSpc>
              <a:spcBef>
                <a:spcPts val="0"/>
              </a:spcBef>
              <a:spcAft>
                <a:spcPts val="0"/>
              </a:spcAft>
              <a:buClr>
                <a:schemeClr val="dk1"/>
              </a:buClr>
              <a:buSzPts val="2000"/>
              <a:buFont typeface="Rubik Light"/>
              <a:buNone/>
              <a:defRPr sz="2000" b="0" i="0" u="none" strike="noStrike" cap="none">
                <a:solidFill>
                  <a:schemeClr val="dk1"/>
                </a:solidFill>
                <a:latin typeface="Rubik Light"/>
                <a:ea typeface="Rubik Light"/>
                <a:cs typeface="Rubik Light"/>
                <a:sym typeface="Rubik Light"/>
              </a:defRPr>
            </a:lvl4pPr>
            <a:lvl5pPr marL="2286000" marR="0" lvl="4" indent="-330200" algn="ctr" rtl="0">
              <a:lnSpc>
                <a:spcPct val="100000"/>
              </a:lnSpc>
              <a:spcBef>
                <a:spcPts val="0"/>
              </a:spcBef>
              <a:spcAft>
                <a:spcPts val="0"/>
              </a:spcAft>
              <a:buClr>
                <a:schemeClr val="dk1"/>
              </a:buClr>
              <a:buSzPts val="2000"/>
              <a:buFont typeface="Rubik Light"/>
              <a:buNone/>
              <a:defRPr sz="2000" b="0" i="0" u="none" strike="noStrike" cap="none">
                <a:solidFill>
                  <a:schemeClr val="dk1"/>
                </a:solidFill>
                <a:latin typeface="Rubik Light"/>
                <a:ea typeface="Rubik Light"/>
                <a:cs typeface="Rubik Light"/>
                <a:sym typeface="Rubik Light"/>
              </a:defRPr>
            </a:lvl5pPr>
            <a:lvl6pPr marL="2743200" marR="0" lvl="5" indent="-330200" algn="ctr" rtl="0">
              <a:lnSpc>
                <a:spcPct val="100000"/>
              </a:lnSpc>
              <a:spcBef>
                <a:spcPts val="0"/>
              </a:spcBef>
              <a:spcAft>
                <a:spcPts val="0"/>
              </a:spcAft>
              <a:buClr>
                <a:schemeClr val="dk1"/>
              </a:buClr>
              <a:buSzPts val="2000"/>
              <a:buFont typeface="Rubik Light"/>
              <a:buNone/>
              <a:defRPr sz="2000" b="0" i="0" u="none" strike="noStrike" cap="none">
                <a:solidFill>
                  <a:schemeClr val="dk1"/>
                </a:solidFill>
                <a:latin typeface="Rubik Light"/>
                <a:ea typeface="Rubik Light"/>
                <a:cs typeface="Rubik Light"/>
                <a:sym typeface="Rubik Light"/>
              </a:defRPr>
            </a:lvl6pPr>
            <a:lvl7pPr marL="3200400" marR="0" lvl="6" indent="-330200" algn="ctr" rtl="0">
              <a:lnSpc>
                <a:spcPct val="100000"/>
              </a:lnSpc>
              <a:spcBef>
                <a:spcPts val="0"/>
              </a:spcBef>
              <a:spcAft>
                <a:spcPts val="0"/>
              </a:spcAft>
              <a:buClr>
                <a:schemeClr val="dk1"/>
              </a:buClr>
              <a:buSzPts val="2000"/>
              <a:buFont typeface="Rubik Light"/>
              <a:buNone/>
              <a:defRPr sz="2000" b="0" i="0" u="none" strike="noStrike" cap="none">
                <a:solidFill>
                  <a:schemeClr val="dk1"/>
                </a:solidFill>
                <a:latin typeface="Rubik Light"/>
                <a:ea typeface="Rubik Light"/>
                <a:cs typeface="Rubik Light"/>
                <a:sym typeface="Rubik Light"/>
              </a:defRPr>
            </a:lvl7pPr>
            <a:lvl8pPr marL="3657600" marR="0" lvl="7" indent="-330200" algn="ctr" rtl="0">
              <a:lnSpc>
                <a:spcPct val="100000"/>
              </a:lnSpc>
              <a:spcBef>
                <a:spcPts val="0"/>
              </a:spcBef>
              <a:spcAft>
                <a:spcPts val="0"/>
              </a:spcAft>
              <a:buClr>
                <a:schemeClr val="dk1"/>
              </a:buClr>
              <a:buSzPts val="2000"/>
              <a:buFont typeface="Rubik Light"/>
              <a:buNone/>
              <a:defRPr sz="2000" b="0" i="0" u="none" strike="noStrike" cap="none">
                <a:solidFill>
                  <a:schemeClr val="dk1"/>
                </a:solidFill>
                <a:latin typeface="Rubik Light"/>
                <a:ea typeface="Rubik Light"/>
                <a:cs typeface="Rubik Light"/>
                <a:sym typeface="Rubik Light"/>
              </a:defRPr>
            </a:lvl8pPr>
            <a:lvl9pPr marL="4114800" marR="0" lvl="8" indent="-330200" algn="ctr" rtl="0">
              <a:lnSpc>
                <a:spcPct val="100000"/>
              </a:lnSpc>
              <a:spcBef>
                <a:spcPts val="0"/>
              </a:spcBef>
              <a:spcAft>
                <a:spcPts val="0"/>
              </a:spcAft>
              <a:buClr>
                <a:schemeClr val="dk1"/>
              </a:buClr>
              <a:buSzPts val="2000"/>
              <a:buFont typeface="Rubik Light"/>
              <a:buNone/>
              <a:defRPr sz="2000" b="0" i="0" u="none" strike="noStrike" cap="none">
                <a:solidFill>
                  <a:schemeClr val="dk1"/>
                </a:solidFill>
                <a:latin typeface="Rubik Light"/>
                <a:ea typeface="Rubik Light"/>
                <a:cs typeface="Rubik Light"/>
                <a:sym typeface="Rubik Light"/>
              </a:defRPr>
            </a:lvl9pPr>
          </a:lstStyle>
          <a:p>
            <a:pPr marL="0" indent="0"/>
            <a:r>
              <a:rPr lang="en-US" sz="1800" dirty="0"/>
              <a:t>Future Scope</a:t>
            </a:r>
            <a:endParaRPr lang="en-IN" sz="1800" dirty="0"/>
          </a:p>
        </p:txBody>
      </p:sp>
      <p:pic>
        <p:nvPicPr>
          <p:cNvPr id="72" name="Picture 2" descr="Accept Rubber Stamp - Tick Icon Font Awesome - Free Transparent PNG  Download - PNGkey">
            <a:extLst>
              <a:ext uri="{FF2B5EF4-FFF2-40B4-BE49-F238E27FC236}">
                <a16:creationId xmlns:a16="http://schemas.microsoft.com/office/drawing/2014/main" id="{96E28ABC-1764-4ED6-9442-3D282E3FA778}"/>
              </a:ext>
            </a:extLst>
          </p:cNvPr>
          <p:cNvPicPr>
            <a:picLocks noChangeAspect="1" noChangeArrowheads="1"/>
          </p:cNvPicPr>
          <p:nvPr/>
        </p:nvPicPr>
        <p:blipFill>
          <a:blip r:embed="rId3">
            <a:clrChange>
              <a:clrFrom>
                <a:srgbClr val="F6F6F6"/>
              </a:clrFrom>
              <a:clrTo>
                <a:srgbClr val="F6F6F6">
                  <a:alpha val="0"/>
                </a:srgbClr>
              </a:clrTo>
            </a:clrChange>
            <a:extLst>
              <a:ext uri="{28A0092B-C50C-407E-A947-70E740481C1C}">
                <a14:useLocalDpi xmlns:a14="http://schemas.microsoft.com/office/drawing/2010/main" val="0"/>
              </a:ext>
            </a:extLst>
          </a:blip>
          <a:srcRect/>
          <a:stretch>
            <a:fillRect/>
          </a:stretch>
        </p:blipFill>
        <p:spPr bwMode="auto">
          <a:xfrm>
            <a:off x="3092698" y="3817239"/>
            <a:ext cx="559019" cy="254967"/>
          </a:xfrm>
          <a:prstGeom prst="rect">
            <a:avLst/>
          </a:prstGeom>
          <a:noFill/>
          <a:extLst>
            <a:ext uri="{909E8E84-426E-40DD-AFC4-6F175D3DCCD1}">
              <a14:hiddenFill xmlns:a14="http://schemas.microsoft.com/office/drawing/2010/main">
                <a:solidFill>
                  <a:srgbClr val="FFFFFF"/>
                </a:solidFill>
              </a14:hiddenFill>
            </a:ext>
          </a:extLst>
        </p:spPr>
      </p:pic>
      <p:grpSp>
        <p:nvGrpSpPr>
          <p:cNvPr id="73" name="Google Shape;516;p31">
            <a:extLst>
              <a:ext uri="{FF2B5EF4-FFF2-40B4-BE49-F238E27FC236}">
                <a16:creationId xmlns:a16="http://schemas.microsoft.com/office/drawing/2014/main" id="{15E42B1F-8AD3-49E1-8D79-D21C4F9B1E05}"/>
              </a:ext>
            </a:extLst>
          </p:cNvPr>
          <p:cNvGrpSpPr/>
          <p:nvPr/>
        </p:nvGrpSpPr>
        <p:grpSpPr>
          <a:xfrm>
            <a:off x="5808341" y="3732388"/>
            <a:ext cx="339109" cy="339415"/>
            <a:chOff x="2109793" y="1208918"/>
            <a:chExt cx="339109" cy="339415"/>
          </a:xfrm>
        </p:grpSpPr>
        <p:sp>
          <p:nvSpPr>
            <p:cNvPr id="74" name="Google Shape;517;p31">
              <a:extLst>
                <a:ext uri="{FF2B5EF4-FFF2-40B4-BE49-F238E27FC236}">
                  <a16:creationId xmlns:a16="http://schemas.microsoft.com/office/drawing/2014/main" id="{B152D21D-5F5C-4AC8-AE72-6DC05970497B}"/>
                </a:ext>
              </a:extLst>
            </p:cNvPr>
            <p:cNvSpPr/>
            <p:nvPr/>
          </p:nvSpPr>
          <p:spPr>
            <a:xfrm>
              <a:off x="2209914" y="1208918"/>
              <a:ext cx="139196" cy="140047"/>
            </a:xfrm>
            <a:custGeom>
              <a:avLst/>
              <a:gdLst/>
              <a:ahLst/>
              <a:cxnLst/>
              <a:rect l="l" t="t" r="r" b="b"/>
              <a:pathLst>
                <a:path w="6380" h="6419" extrusionOk="0">
                  <a:moveTo>
                    <a:pt x="3634" y="1857"/>
                  </a:moveTo>
                  <a:lnTo>
                    <a:pt x="3634" y="2772"/>
                  </a:lnTo>
                  <a:lnTo>
                    <a:pt x="4549" y="2772"/>
                  </a:lnTo>
                  <a:lnTo>
                    <a:pt x="4549" y="3687"/>
                  </a:lnTo>
                  <a:lnTo>
                    <a:pt x="2732" y="3687"/>
                  </a:lnTo>
                  <a:lnTo>
                    <a:pt x="2732" y="1857"/>
                  </a:lnTo>
                  <a:close/>
                  <a:moveTo>
                    <a:pt x="3183" y="0"/>
                  </a:moveTo>
                  <a:cubicBezTo>
                    <a:pt x="1432" y="0"/>
                    <a:pt x="0" y="1473"/>
                    <a:pt x="0" y="3223"/>
                  </a:cubicBezTo>
                  <a:cubicBezTo>
                    <a:pt x="0" y="4986"/>
                    <a:pt x="1432" y="6418"/>
                    <a:pt x="3183" y="6418"/>
                  </a:cubicBezTo>
                  <a:cubicBezTo>
                    <a:pt x="4947" y="6418"/>
                    <a:pt x="6379" y="4986"/>
                    <a:pt x="6379" y="3223"/>
                  </a:cubicBezTo>
                  <a:cubicBezTo>
                    <a:pt x="6379" y="1473"/>
                    <a:pt x="4947" y="0"/>
                    <a:pt x="3183"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518;p31">
              <a:extLst>
                <a:ext uri="{FF2B5EF4-FFF2-40B4-BE49-F238E27FC236}">
                  <a16:creationId xmlns:a16="http://schemas.microsoft.com/office/drawing/2014/main" id="{6C55B26A-F572-47A6-A35A-B719D02BD2B4}"/>
                </a:ext>
              </a:extLst>
            </p:cNvPr>
            <p:cNvSpPr/>
            <p:nvPr/>
          </p:nvSpPr>
          <p:spPr>
            <a:xfrm>
              <a:off x="2109793" y="1448190"/>
              <a:ext cx="80179" cy="79568"/>
            </a:xfrm>
            <a:custGeom>
              <a:avLst/>
              <a:gdLst/>
              <a:ahLst/>
              <a:cxnLst/>
              <a:rect l="l" t="t" r="r" b="b"/>
              <a:pathLst>
                <a:path w="3675" h="3647" extrusionOk="0">
                  <a:moveTo>
                    <a:pt x="1857" y="1"/>
                  </a:moveTo>
                  <a:cubicBezTo>
                    <a:pt x="849" y="1"/>
                    <a:pt x="1" y="823"/>
                    <a:pt x="1" y="1831"/>
                  </a:cubicBezTo>
                  <a:lnTo>
                    <a:pt x="1" y="3647"/>
                  </a:lnTo>
                  <a:lnTo>
                    <a:pt x="3675" y="3647"/>
                  </a:lnTo>
                  <a:lnTo>
                    <a:pt x="3675" y="1831"/>
                  </a:lnTo>
                  <a:cubicBezTo>
                    <a:pt x="3675" y="823"/>
                    <a:pt x="2852" y="1"/>
                    <a:pt x="1857"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519;p31">
              <a:extLst>
                <a:ext uri="{FF2B5EF4-FFF2-40B4-BE49-F238E27FC236}">
                  <a16:creationId xmlns:a16="http://schemas.microsoft.com/office/drawing/2014/main" id="{A8747467-FDD4-4947-BBC9-B58B2BF83FCF}"/>
                </a:ext>
              </a:extLst>
            </p:cNvPr>
            <p:cNvSpPr/>
            <p:nvPr/>
          </p:nvSpPr>
          <p:spPr>
            <a:xfrm>
              <a:off x="2119633" y="1368622"/>
              <a:ext cx="60500" cy="59911"/>
            </a:xfrm>
            <a:custGeom>
              <a:avLst/>
              <a:gdLst/>
              <a:ahLst/>
              <a:cxnLst/>
              <a:rect l="l" t="t" r="r" b="b"/>
              <a:pathLst>
                <a:path w="2773" h="2746" extrusionOk="0">
                  <a:moveTo>
                    <a:pt x="1406" y="0"/>
                  </a:moveTo>
                  <a:cubicBezTo>
                    <a:pt x="651" y="0"/>
                    <a:pt x="1" y="624"/>
                    <a:pt x="1" y="1379"/>
                  </a:cubicBezTo>
                  <a:cubicBezTo>
                    <a:pt x="1" y="2122"/>
                    <a:pt x="651" y="2746"/>
                    <a:pt x="1406" y="2746"/>
                  </a:cubicBezTo>
                  <a:cubicBezTo>
                    <a:pt x="2149" y="2746"/>
                    <a:pt x="2773" y="2122"/>
                    <a:pt x="2773" y="1379"/>
                  </a:cubicBezTo>
                  <a:cubicBezTo>
                    <a:pt x="2773" y="624"/>
                    <a:pt x="2149" y="0"/>
                    <a:pt x="1406"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520;p31">
              <a:extLst>
                <a:ext uri="{FF2B5EF4-FFF2-40B4-BE49-F238E27FC236}">
                  <a16:creationId xmlns:a16="http://schemas.microsoft.com/office/drawing/2014/main" id="{6EA2CF25-1F46-45D4-A78A-37FA652DF407}"/>
                </a:ext>
              </a:extLst>
            </p:cNvPr>
            <p:cNvSpPr/>
            <p:nvPr/>
          </p:nvSpPr>
          <p:spPr>
            <a:xfrm>
              <a:off x="2239717" y="1468153"/>
              <a:ext cx="79568" cy="80179"/>
            </a:xfrm>
            <a:custGeom>
              <a:avLst/>
              <a:gdLst/>
              <a:ahLst/>
              <a:cxnLst/>
              <a:rect l="l" t="t" r="r" b="b"/>
              <a:pathLst>
                <a:path w="3647" h="3675" extrusionOk="0">
                  <a:moveTo>
                    <a:pt x="1817" y="0"/>
                  </a:moveTo>
                  <a:cubicBezTo>
                    <a:pt x="809" y="0"/>
                    <a:pt x="1" y="822"/>
                    <a:pt x="1" y="1817"/>
                  </a:cubicBezTo>
                  <a:lnTo>
                    <a:pt x="1" y="3674"/>
                  </a:lnTo>
                  <a:lnTo>
                    <a:pt x="3647" y="3674"/>
                  </a:lnTo>
                  <a:lnTo>
                    <a:pt x="3647" y="1817"/>
                  </a:lnTo>
                  <a:cubicBezTo>
                    <a:pt x="3647" y="822"/>
                    <a:pt x="2825" y="0"/>
                    <a:pt x="1817"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521;p31">
              <a:extLst>
                <a:ext uri="{FF2B5EF4-FFF2-40B4-BE49-F238E27FC236}">
                  <a16:creationId xmlns:a16="http://schemas.microsoft.com/office/drawing/2014/main" id="{427FCFD6-77A7-41FC-A983-CFFCC1B4D9CC}"/>
                </a:ext>
              </a:extLst>
            </p:cNvPr>
            <p:cNvSpPr/>
            <p:nvPr/>
          </p:nvSpPr>
          <p:spPr>
            <a:xfrm>
              <a:off x="2249556" y="1388585"/>
              <a:ext cx="59627" cy="59627"/>
            </a:xfrm>
            <a:custGeom>
              <a:avLst/>
              <a:gdLst/>
              <a:ahLst/>
              <a:cxnLst/>
              <a:rect l="l" t="t" r="r" b="b"/>
              <a:pathLst>
                <a:path w="2733" h="2733" extrusionOk="0">
                  <a:moveTo>
                    <a:pt x="1366" y="1"/>
                  </a:moveTo>
                  <a:cubicBezTo>
                    <a:pt x="610" y="1"/>
                    <a:pt x="0" y="611"/>
                    <a:pt x="0" y="1366"/>
                  </a:cubicBezTo>
                  <a:cubicBezTo>
                    <a:pt x="0" y="2123"/>
                    <a:pt x="610" y="2733"/>
                    <a:pt x="1366" y="2733"/>
                  </a:cubicBezTo>
                  <a:cubicBezTo>
                    <a:pt x="2122" y="2733"/>
                    <a:pt x="2732" y="2123"/>
                    <a:pt x="2732" y="1366"/>
                  </a:cubicBezTo>
                  <a:cubicBezTo>
                    <a:pt x="2732" y="611"/>
                    <a:pt x="2122" y="1"/>
                    <a:pt x="1366"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522;p31">
              <a:extLst>
                <a:ext uri="{FF2B5EF4-FFF2-40B4-BE49-F238E27FC236}">
                  <a16:creationId xmlns:a16="http://schemas.microsoft.com/office/drawing/2014/main" id="{48ED92A6-91B4-4422-A244-9C31B9A16205}"/>
                </a:ext>
              </a:extLst>
            </p:cNvPr>
            <p:cNvSpPr/>
            <p:nvPr/>
          </p:nvSpPr>
          <p:spPr>
            <a:xfrm>
              <a:off x="2368767" y="1448190"/>
              <a:ext cx="80136" cy="79568"/>
            </a:xfrm>
            <a:custGeom>
              <a:avLst/>
              <a:gdLst/>
              <a:ahLst/>
              <a:cxnLst/>
              <a:rect l="l" t="t" r="r" b="b"/>
              <a:pathLst>
                <a:path w="3673" h="3647" extrusionOk="0">
                  <a:moveTo>
                    <a:pt x="1830" y="1"/>
                  </a:moveTo>
                  <a:cubicBezTo>
                    <a:pt x="822" y="1"/>
                    <a:pt x="0" y="823"/>
                    <a:pt x="0" y="1831"/>
                  </a:cubicBezTo>
                  <a:lnTo>
                    <a:pt x="0" y="3647"/>
                  </a:lnTo>
                  <a:lnTo>
                    <a:pt x="3673" y="3647"/>
                  </a:lnTo>
                  <a:lnTo>
                    <a:pt x="3673" y="1831"/>
                  </a:lnTo>
                  <a:cubicBezTo>
                    <a:pt x="3673" y="823"/>
                    <a:pt x="2838" y="1"/>
                    <a:pt x="1830"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523;p31">
              <a:extLst>
                <a:ext uri="{FF2B5EF4-FFF2-40B4-BE49-F238E27FC236}">
                  <a16:creationId xmlns:a16="http://schemas.microsoft.com/office/drawing/2014/main" id="{AD6E1793-6762-4E64-BD4B-135C47706938}"/>
                </a:ext>
              </a:extLst>
            </p:cNvPr>
            <p:cNvSpPr/>
            <p:nvPr/>
          </p:nvSpPr>
          <p:spPr>
            <a:xfrm>
              <a:off x="2378869" y="1368622"/>
              <a:ext cx="59627" cy="59911"/>
            </a:xfrm>
            <a:custGeom>
              <a:avLst/>
              <a:gdLst/>
              <a:ahLst/>
              <a:cxnLst/>
              <a:rect l="l" t="t" r="r" b="b"/>
              <a:pathLst>
                <a:path w="2733" h="2746" extrusionOk="0">
                  <a:moveTo>
                    <a:pt x="1367" y="0"/>
                  </a:moveTo>
                  <a:cubicBezTo>
                    <a:pt x="611" y="0"/>
                    <a:pt x="1" y="624"/>
                    <a:pt x="1" y="1379"/>
                  </a:cubicBezTo>
                  <a:cubicBezTo>
                    <a:pt x="1" y="2122"/>
                    <a:pt x="611" y="2746"/>
                    <a:pt x="1367" y="2746"/>
                  </a:cubicBezTo>
                  <a:cubicBezTo>
                    <a:pt x="2123" y="2746"/>
                    <a:pt x="2733" y="2122"/>
                    <a:pt x="2733" y="1379"/>
                  </a:cubicBezTo>
                  <a:cubicBezTo>
                    <a:pt x="2733" y="624"/>
                    <a:pt x="2123" y="0"/>
                    <a:pt x="1367"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57"/>
        <p:cNvGrpSpPr/>
        <p:nvPr/>
      </p:nvGrpSpPr>
      <p:grpSpPr>
        <a:xfrm>
          <a:off x="0" y="0"/>
          <a:ext cx="0" cy="0"/>
          <a:chOff x="0" y="0"/>
          <a:chExt cx="0" cy="0"/>
        </a:xfrm>
      </p:grpSpPr>
      <p:sp>
        <p:nvSpPr>
          <p:cNvPr id="558" name="Google Shape;558;p32"/>
          <p:cNvSpPr txBox="1">
            <a:spLocks noGrp="1"/>
          </p:cNvSpPr>
          <p:nvPr>
            <p:ph type="title"/>
          </p:nvPr>
        </p:nvSpPr>
        <p:spPr>
          <a:xfrm>
            <a:off x="4215768" y="988838"/>
            <a:ext cx="3633000" cy="148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highlight>
                  <a:schemeClr val="dk2"/>
                </a:highlight>
              </a:rPr>
              <a:t>PROBLEM DEFINITION</a:t>
            </a:r>
            <a:endParaRPr dirty="0">
              <a:highlight>
                <a:schemeClr val="dk2"/>
              </a:highlight>
            </a:endParaRPr>
          </a:p>
        </p:txBody>
      </p:sp>
      <p:sp>
        <p:nvSpPr>
          <p:cNvPr id="559" name="Google Shape;559;p32"/>
          <p:cNvSpPr txBox="1">
            <a:spLocks noGrp="1"/>
          </p:cNvSpPr>
          <p:nvPr>
            <p:ph type="subTitle" idx="1"/>
          </p:nvPr>
        </p:nvSpPr>
        <p:spPr>
          <a:xfrm>
            <a:off x="3627432" y="3035222"/>
            <a:ext cx="5147973" cy="89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dirty="0"/>
              <a:t>Making a discussion forum for an institute where students and teachers can ask, and answer any of the questions asked by other members of the institute, also having some possibility to form a community of liked-minded people so that the questions can be answered according to the area of interest.</a:t>
            </a:r>
            <a:endParaRPr lang="en-IN" dirty="0"/>
          </a:p>
        </p:txBody>
      </p:sp>
      <p:pic>
        <p:nvPicPr>
          <p:cNvPr id="1028" name="Picture 4" descr="Diagnosing the Problem Definition |">
            <a:extLst>
              <a:ext uri="{FF2B5EF4-FFF2-40B4-BE49-F238E27FC236}">
                <a16:creationId xmlns:a16="http://schemas.microsoft.com/office/drawing/2014/main" id="{E0FF9088-49FC-440D-AEE7-36665478978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6186" y="1401149"/>
            <a:ext cx="2899143" cy="2475319"/>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57"/>
        <p:cNvGrpSpPr/>
        <p:nvPr/>
      </p:nvGrpSpPr>
      <p:grpSpPr>
        <a:xfrm>
          <a:off x="0" y="0"/>
          <a:ext cx="0" cy="0"/>
          <a:chOff x="0" y="0"/>
          <a:chExt cx="0" cy="0"/>
        </a:xfrm>
      </p:grpSpPr>
      <p:sp>
        <p:nvSpPr>
          <p:cNvPr id="558" name="Google Shape;558;p32"/>
          <p:cNvSpPr txBox="1">
            <a:spLocks noGrp="1"/>
          </p:cNvSpPr>
          <p:nvPr>
            <p:ph type="title"/>
          </p:nvPr>
        </p:nvSpPr>
        <p:spPr>
          <a:xfrm>
            <a:off x="4237034" y="1012935"/>
            <a:ext cx="3633000" cy="791194"/>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highlight>
                  <a:schemeClr val="dk2"/>
                </a:highlight>
              </a:rPr>
              <a:t>OBJECTIVE</a:t>
            </a:r>
            <a:endParaRPr dirty="0">
              <a:highlight>
                <a:schemeClr val="dk2"/>
              </a:highlight>
            </a:endParaRPr>
          </a:p>
        </p:txBody>
      </p:sp>
      <p:sp>
        <p:nvSpPr>
          <p:cNvPr id="559" name="Google Shape;559;p32"/>
          <p:cNvSpPr txBox="1">
            <a:spLocks noGrp="1"/>
          </p:cNvSpPr>
          <p:nvPr>
            <p:ph type="subTitle" idx="1"/>
          </p:nvPr>
        </p:nvSpPr>
        <p:spPr>
          <a:xfrm>
            <a:off x="3627432" y="2889522"/>
            <a:ext cx="5147973" cy="89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dirty="0"/>
              <a:t>Generally a college or an institute does not have a place where the students as well as the faculty can come together and can discuss ideas and thoughts. Sometimes the problems can be just solved by mere discussion with someone but the lack of resources, guidance, knowledge and a suitable platform hinders this process of sharing and learning. This website aims to provide a solution for the given problem in an efficient and accurate method.</a:t>
            </a:r>
            <a:endParaRPr lang="en-IN" dirty="0"/>
          </a:p>
        </p:txBody>
      </p:sp>
      <p:pic>
        <p:nvPicPr>
          <p:cNvPr id="2050" name="Picture 2" descr="Objective Images | Free Vectors, Stock Photos &amp; PSD">
            <a:extLst>
              <a:ext uri="{FF2B5EF4-FFF2-40B4-BE49-F238E27FC236}">
                <a16:creationId xmlns:a16="http://schemas.microsoft.com/office/drawing/2014/main" id="{A13BD0FD-B64B-4194-A57C-CB6E8F3AF707}"/>
              </a:ext>
            </a:extLst>
          </p:cNvPr>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59721" y="573035"/>
            <a:ext cx="4156800" cy="4156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945713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70"/>
        <p:cNvGrpSpPr/>
        <p:nvPr/>
      </p:nvGrpSpPr>
      <p:grpSpPr>
        <a:xfrm>
          <a:off x="0" y="0"/>
          <a:ext cx="0" cy="0"/>
          <a:chOff x="0" y="0"/>
          <a:chExt cx="0" cy="0"/>
        </a:xfrm>
      </p:grpSpPr>
      <p:sp>
        <p:nvSpPr>
          <p:cNvPr id="671" name="Google Shape;671;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DELIVERABLES</a:t>
            </a:r>
            <a:endParaRPr dirty="0"/>
          </a:p>
        </p:txBody>
      </p:sp>
      <p:sp>
        <p:nvSpPr>
          <p:cNvPr id="673" name="Google Shape;673;p38"/>
          <p:cNvSpPr txBox="1">
            <a:spLocks noGrp="1"/>
          </p:cNvSpPr>
          <p:nvPr>
            <p:ph type="subTitle" idx="4294967295"/>
          </p:nvPr>
        </p:nvSpPr>
        <p:spPr>
          <a:xfrm>
            <a:off x="1690938" y="2356550"/>
            <a:ext cx="25305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IN" dirty="0"/>
              <a:t>read me file</a:t>
            </a:r>
            <a:endParaRPr dirty="0"/>
          </a:p>
        </p:txBody>
      </p:sp>
      <p:sp>
        <p:nvSpPr>
          <p:cNvPr id="675" name="Google Shape;675;p38"/>
          <p:cNvSpPr txBox="1">
            <a:spLocks noGrp="1"/>
          </p:cNvSpPr>
          <p:nvPr>
            <p:ph type="subTitle" idx="4294967295"/>
          </p:nvPr>
        </p:nvSpPr>
        <p:spPr>
          <a:xfrm>
            <a:off x="1690938" y="3116475"/>
            <a:ext cx="25305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IN" dirty="0"/>
              <a:t>user guide video</a:t>
            </a:r>
            <a:endParaRPr dirty="0"/>
          </a:p>
        </p:txBody>
      </p:sp>
      <p:sp>
        <p:nvSpPr>
          <p:cNvPr id="676" name="Google Shape;676;p38"/>
          <p:cNvSpPr txBox="1">
            <a:spLocks noGrp="1"/>
          </p:cNvSpPr>
          <p:nvPr>
            <p:ph type="subTitle" idx="4294967295"/>
          </p:nvPr>
        </p:nvSpPr>
        <p:spPr>
          <a:xfrm>
            <a:off x="1690938" y="3876400"/>
            <a:ext cx="25305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IN" dirty="0"/>
              <a:t>html code files</a:t>
            </a:r>
            <a:endParaRPr dirty="0"/>
          </a:p>
        </p:txBody>
      </p:sp>
      <p:sp>
        <p:nvSpPr>
          <p:cNvPr id="677" name="Google Shape;677;p38"/>
          <p:cNvSpPr/>
          <p:nvPr/>
        </p:nvSpPr>
        <p:spPr>
          <a:xfrm>
            <a:off x="1101863" y="2462900"/>
            <a:ext cx="360000" cy="360000"/>
          </a:xfrm>
          <a:prstGeom prst="roundRect">
            <a:avLst>
              <a:gd name="adj" fmla="val 5742"/>
            </a:avLst>
          </a:prstGeom>
          <a:solidFill>
            <a:schemeClr val="l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8"/>
          <p:cNvSpPr/>
          <p:nvPr/>
        </p:nvSpPr>
        <p:spPr>
          <a:xfrm>
            <a:off x="1101863" y="3222825"/>
            <a:ext cx="360000" cy="360000"/>
          </a:xfrm>
          <a:prstGeom prst="roundRect">
            <a:avLst>
              <a:gd name="adj" fmla="val 5742"/>
            </a:avLst>
          </a:prstGeom>
          <a:solidFill>
            <a:schemeClr val="l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8"/>
          <p:cNvSpPr/>
          <p:nvPr/>
        </p:nvSpPr>
        <p:spPr>
          <a:xfrm>
            <a:off x="1101863" y="3982750"/>
            <a:ext cx="360000" cy="360000"/>
          </a:xfrm>
          <a:prstGeom prst="roundRect">
            <a:avLst>
              <a:gd name="adj" fmla="val 5742"/>
            </a:avLst>
          </a:prstGeom>
          <a:solidFill>
            <a:schemeClr val="l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8"/>
          <p:cNvSpPr txBox="1">
            <a:spLocks noGrp="1"/>
          </p:cNvSpPr>
          <p:nvPr>
            <p:ph type="subTitle" idx="4294967295"/>
          </p:nvPr>
        </p:nvSpPr>
        <p:spPr>
          <a:xfrm>
            <a:off x="5511638" y="2356550"/>
            <a:ext cx="25305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IN" dirty="0" err="1"/>
              <a:t>javascript</a:t>
            </a:r>
            <a:r>
              <a:rPr lang="en-IN" dirty="0"/>
              <a:t> code files</a:t>
            </a:r>
            <a:endParaRPr dirty="0"/>
          </a:p>
        </p:txBody>
      </p:sp>
      <p:sp>
        <p:nvSpPr>
          <p:cNvPr id="683" name="Google Shape;683;p38"/>
          <p:cNvSpPr txBox="1">
            <a:spLocks noGrp="1"/>
          </p:cNvSpPr>
          <p:nvPr>
            <p:ph type="subTitle" idx="4294967295"/>
          </p:nvPr>
        </p:nvSpPr>
        <p:spPr>
          <a:xfrm>
            <a:off x="5511638" y="3116475"/>
            <a:ext cx="25305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US" dirty="0"/>
              <a:t>List of features</a:t>
            </a:r>
            <a:endParaRPr dirty="0"/>
          </a:p>
        </p:txBody>
      </p:sp>
      <p:sp>
        <p:nvSpPr>
          <p:cNvPr id="684" name="Google Shape;684;p38"/>
          <p:cNvSpPr txBox="1">
            <a:spLocks noGrp="1"/>
          </p:cNvSpPr>
          <p:nvPr>
            <p:ph type="subTitle" idx="4294967295"/>
          </p:nvPr>
        </p:nvSpPr>
        <p:spPr>
          <a:xfrm>
            <a:off x="5511638" y="3876400"/>
            <a:ext cx="25305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US" dirty="0"/>
              <a:t>Project presentation</a:t>
            </a:r>
            <a:endParaRPr dirty="0"/>
          </a:p>
        </p:txBody>
      </p:sp>
      <p:sp>
        <p:nvSpPr>
          <p:cNvPr id="688" name="Google Shape;688;p38"/>
          <p:cNvSpPr/>
          <p:nvPr/>
        </p:nvSpPr>
        <p:spPr>
          <a:xfrm>
            <a:off x="1165775" y="2534809"/>
            <a:ext cx="232200" cy="2322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8"/>
          <p:cNvSpPr/>
          <p:nvPr/>
        </p:nvSpPr>
        <p:spPr>
          <a:xfrm>
            <a:off x="1165775" y="3286725"/>
            <a:ext cx="232200" cy="2322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673;p38">
            <a:extLst>
              <a:ext uri="{FF2B5EF4-FFF2-40B4-BE49-F238E27FC236}">
                <a16:creationId xmlns:a16="http://schemas.microsoft.com/office/drawing/2014/main" id="{7DBDF33E-947C-462F-97AA-D73BCBA34F62}"/>
              </a:ext>
            </a:extLst>
          </p:cNvPr>
          <p:cNvSpPr txBox="1">
            <a:spLocks/>
          </p:cNvSpPr>
          <p:nvPr/>
        </p:nvSpPr>
        <p:spPr>
          <a:xfrm>
            <a:off x="1690938" y="1596625"/>
            <a:ext cx="25305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Inter"/>
              <a:buChar char="●"/>
              <a:defRPr sz="1600" b="0" i="0" u="none" strike="noStrike" cap="none">
                <a:solidFill>
                  <a:schemeClr val="dk1"/>
                </a:solidFill>
                <a:latin typeface="Inter"/>
                <a:ea typeface="Inter"/>
                <a:cs typeface="Inter"/>
                <a:sym typeface="Inter"/>
              </a:defRPr>
            </a:lvl1pPr>
            <a:lvl2pPr marL="914400" marR="0" lvl="1" indent="-330200" algn="l" rtl="0">
              <a:lnSpc>
                <a:spcPct val="100000"/>
              </a:lnSpc>
              <a:spcBef>
                <a:spcPts val="0"/>
              </a:spcBef>
              <a:spcAft>
                <a:spcPts val="0"/>
              </a:spcAft>
              <a:buClr>
                <a:schemeClr val="dk1"/>
              </a:buClr>
              <a:buSzPts val="1600"/>
              <a:buFont typeface="Inter"/>
              <a:buChar char="○"/>
              <a:defRPr sz="1600" b="0" i="0" u="none" strike="noStrike" cap="none">
                <a:solidFill>
                  <a:schemeClr val="dk1"/>
                </a:solidFill>
                <a:latin typeface="Inter"/>
                <a:ea typeface="Inter"/>
                <a:cs typeface="Inter"/>
                <a:sym typeface="Inter"/>
              </a:defRPr>
            </a:lvl2pPr>
            <a:lvl3pPr marL="1371600" marR="0" lvl="2" indent="-330200" algn="l" rtl="0">
              <a:lnSpc>
                <a:spcPct val="100000"/>
              </a:lnSpc>
              <a:spcBef>
                <a:spcPts val="0"/>
              </a:spcBef>
              <a:spcAft>
                <a:spcPts val="0"/>
              </a:spcAft>
              <a:buClr>
                <a:schemeClr val="dk1"/>
              </a:buClr>
              <a:buSzPts val="1600"/>
              <a:buFont typeface="Inter"/>
              <a:buChar char="■"/>
              <a:defRPr sz="1600" b="0" i="0" u="none" strike="noStrike" cap="none">
                <a:solidFill>
                  <a:schemeClr val="dk1"/>
                </a:solidFill>
                <a:latin typeface="Inter"/>
                <a:ea typeface="Inter"/>
                <a:cs typeface="Inter"/>
                <a:sym typeface="Inter"/>
              </a:defRPr>
            </a:lvl3pPr>
            <a:lvl4pPr marL="1828800" marR="0" lvl="3" indent="-330200" algn="l" rtl="0">
              <a:lnSpc>
                <a:spcPct val="100000"/>
              </a:lnSpc>
              <a:spcBef>
                <a:spcPts val="0"/>
              </a:spcBef>
              <a:spcAft>
                <a:spcPts val="0"/>
              </a:spcAft>
              <a:buClr>
                <a:schemeClr val="dk1"/>
              </a:buClr>
              <a:buSzPts val="1600"/>
              <a:buFont typeface="Inter"/>
              <a:buChar char="●"/>
              <a:defRPr sz="1600" b="0" i="0" u="none" strike="noStrike" cap="none">
                <a:solidFill>
                  <a:schemeClr val="dk1"/>
                </a:solidFill>
                <a:latin typeface="Inter"/>
                <a:ea typeface="Inter"/>
                <a:cs typeface="Inter"/>
                <a:sym typeface="Inter"/>
              </a:defRPr>
            </a:lvl4pPr>
            <a:lvl5pPr marL="2286000" marR="0" lvl="4" indent="-330200" algn="l" rtl="0">
              <a:lnSpc>
                <a:spcPct val="100000"/>
              </a:lnSpc>
              <a:spcBef>
                <a:spcPts val="0"/>
              </a:spcBef>
              <a:spcAft>
                <a:spcPts val="0"/>
              </a:spcAft>
              <a:buClr>
                <a:schemeClr val="dk1"/>
              </a:buClr>
              <a:buSzPts val="1600"/>
              <a:buFont typeface="Inter"/>
              <a:buChar char="○"/>
              <a:defRPr sz="1600" b="0" i="0" u="none" strike="noStrike" cap="none">
                <a:solidFill>
                  <a:schemeClr val="dk1"/>
                </a:solidFill>
                <a:latin typeface="Inter"/>
                <a:ea typeface="Inter"/>
                <a:cs typeface="Inter"/>
                <a:sym typeface="Inter"/>
              </a:defRPr>
            </a:lvl5pPr>
            <a:lvl6pPr marL="2743200" marR="0" lvl="5" indent="-330200" algn="l" rtl="0">
              <a:lnSpc>
                <a:spcPct val="100000"/>
              </a:lnSpc>
              <a:spcBef>
                <a:spcPts val="0"/>
              </a:spcBef>
              <a:spcAft>
                <a:spcPts val="0"/>
              </a:spcAft>
              <a:buClr>
                <a:schemeClr val="dk1"/>
              </a:buClr>
              <a:buSzPts val="1600"/>
              <a:buFont typeface="Inter"/>
              <a:buChar char="■"/>
              <a:defRPr sz="1600" b="0" i="0" u="none" strike="noStrike" cap="none">
                <a:solidFill>
                  <a:schemeClr val="dk1"/>
                </a:solidFill>
                <a:latin typeface="Inter"/>
                <a:ea typeface="Inter"/>
                <a:cs typeface="Inter"/>
                <a:sym typeface="Inter"/>
              </a:defRPr>
            </a:lvl6pPr>
            <a:lvl7pPr marL="3200400" marR="0" lvl="6" indent="-330200" algn="l" rtl="0">
              <a:lnSpc>
                <a:spcPct val="100000"/>
              </a:lnSpc>
              <a:spcBef>
                <a:spcPts val="0"/>
              </a:spcBef>
              <a:spcAft>
                <a:spcPts val="0"/>
              </a:spcAft>
              <a:buClr>
                <a:schemeClr val="dk1"/>
              </a:buClr>
              <a:buSzPts val="1600"/>
              <a:buFont typeface="Inter"/>
              <a:buChar char="●"/>
              <a:defRPr sz="1600" b="0" i="0" u="none" strike="noStrike" cap="none">
                <a:solidFill>
                  <a:schemeClr val="dk1"/>
                </a:solidFill>
                <a:latin typeface="Inter"/>
                <a:ea typeface="Inter"/>
                <a:cs typeface="Inter"/>
                <a:sym typeface="Inter"/>
              </a:defRPr>
            </a:lvl7pPr>
            <a:lvl8pPr marL="3657600" marR="0" lvl="7" indent="-330200" algn="l" rtl="0">
              <a:lnSpc>
                <a:spcPct val="100000"/>
              </a:lnSpc>
              <a:spcBef>
                <a:spcPts val="0"/>
              </a:spcBef>
              <a:spcAft>
                <a:spcPts val="0"/>
              </a:spcAft>
              <a:buClr>
                <a:schemeClr val="dk1"/>
              </a:buClr>
              <a:buSzPts val="1600"/>
              <a:buFont typeface="Inter"/>
              <a:buChar char="○"/>
              <a:defRPr sz="1600" b="0" i="0" u="none" strike="noStrike" cap="none">
                <a:solidFill>
                  <a:schemeClr val="dk1"/>
                </a:solidFill>
                <a:latin typeface="Inter"/>
                <a:ea typeface="Inter"/>
                <a:cs typeface="Inter"/>
                <a:sym typeface="Inter"/>
              </a:defRPr>
            </a:lvl8pPr>
            <a:lvl9pPr marL="4114800" marR="0" lvl="8" indent="-330200" algn="l" rtl="0">
              <a:lnSpc>
                <a:spcPct val="100000"/>
              </a:lnSpc>
              <a:spcBef>
                <a:spcPts val="0"/>
              </a:spcBef>
              <a:spcAft>
                <a:spcPts val="0"/>
              </a:spcAft>
              <a:buClr>
                <a:schemeClr val="dk1"/>
              </a:buClr>
              <a:buSzPts val="1600"/>
              <a:buFont typeface="Inter"/>
              <a:buChar char="■"/>
              <a:defRPr sz="1600" b="0" i="0" u="none" strike="noStrike" cap="none">
                <a:solidFill>
                  <a:schemeClr val="dk1"/>
                </a:solidFill>
                <a:latin typeface="Inter"/>
                <a:ea typeface="Inter"/>
                <a:cs typeface="Inter"/>
                <a:sym typeface="Inter"/>
              </a:defRPr>
            </a:lvl9pPr>
          </a:lstStyle>
          <a:p>
            <a:pPr marL="0" indent="0">
              <a:spcAft>
                <a:spcPts val="1200"/>
              </a:spcAft>
              <a:buFont typeface="Inter"/>
              <a:buNone/>
            </a:pPr>
            <a:r>
              <a:rPr lang="en-US" dirty="0"/>
              <a:t> Python executable code</a:t>
            </a:r>
          </a:p>
        </p:txBody>
      </p:sp>
      <p:sp>
        <p:nvSpPr>
          <p:cNvPr id="26" name="Google Shape;673;p38">
            <a:extLst>
              <a:ext uri="{FF2B5EF4-FFF2-40B4-BE49-F238E27FC236}">
                <a16:creationId xmlns:a16="http://schemas.microsoft.com/office/drawing/2014/main" id="{3A1617F3-CAFB-42D2-9E9A-4EAEDFA8EC83}"/>
              </a:ext>
            </a:extLst>
          </p:cNvPr>
          <p:cNvSpPr txBox="1">
            <a:spLocks/>
          </p:cNvSpPr>
          <p:nvPr/>
        </p:nvSpPr>
        <p:spPr>
          <a:xfrm>
            <a:off x="5511638" y="1547575"/>
            <a:ext cx="25305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Inter"/>
              <a:buChar char="●"/>
              <a:defRPr sz="1600" b="0" i="0" u="none" strike="noStrike" cap="none">
                <a:solidFill>
                  <a:schemeClr val="dk1"/>
                </a:solidFill>
                <a:latin typeface="Inter"/>
                <a:ea typeface="Inter"/>
                <a:cs typeface="Inter"/>
                <a:sym typeface="Inter"/>
              </a:defRPr>
            </a:lvl1pPr>
            <a:lvl2pPr marL="914400" marR="0" lvl="1" indent="-330200" algn="l" rtl="0">
              <a:lnSpc>
                <a:spcPct val="100000"/>
              </a:lnSpc>
              <a:spcBef>
                <a:spcPts val="0"/>
              </a:spcBef>
              <a:spcAft>
                <a:spcPts val="0"/>
              </a:spcAft>
              <a:buClr>
                <a:schemeClr val="dk1"/>
              </a:buClr>
              <a:buSzPts val="1600"/>
              <a:buFont typeface="Inter"/>
              <a:buChar char="○"/>
              <a:defRPr sz="1600" b="0" i="0" u="none" strike="noStrike" cap="none">
                <a:solidFill>
                  <a:schemeClr val="dk1"/>
                </a:solidFill>
                <a:latin typeface="Inter"/>
                <a:ea typeface="Inter"/>
                <a:cs typeface="Inter"/>
                <a:sym typeface="Inter"/>
              </a:defRPr>
            </a:lvl2pPr>
            <a:lvl3pPr marL="1371600" marR="0" lvl="2" indent="-330200" algn="l" rtl="0">
              <a:lnSpc>
                <a:spcPct val="100000"/>
              </a:lnSpc>
              <a:spcBef>
                <a:spcPts val="0"/>
              </a:spcBef>
              <a:spcAft>
                <a:spcPts val="0"/>
              </a:spcAft>
              <a:buClr>
                <a:schemeClr val="dk1"/>
              </a:buClr>
              <a:buSzPts val="1600"/>
              <a:buFont typeface="Inter"/>
              <a:buChar char="■"/>
              <a:defRPr sz="1600" b="0" i="0" u="none" strike="noStrike" cap="none">
                <a:solidFill>
                  <a:schemeClr val="dk1"/>
                </a:solidFill>
                <a:latin typeface="Inter"/>
                <a:ea typeface="Inter"/>
                <a:cs typeface="Inter"/>
                <a:sym typeface="Inter"/>
              </a:defRPr>
            </a:lvl3pPr>
            <a:lvl4pPr marL="1828800" marR="0" lvl="3" indent="-330200" algn="l" rtl="0">
              <a:lnSpc>
                <a:spcPct val="100000"/>
              </a:lnSpc>
              <a:spcBef>
                <a:spcPts val="0"/>
              </a:spcBef>
              <a:spcAft>
                <a:spcPts val="0"/>
              </a:spcAft>
              <a:buClr>
                <a:schemeClr val="dk1"/>
              </a:buClr>
              <a:buSzPts val="1600"/>
              <a:buFont typeface="Inter"/>
              <a:buChar char="●"/>
              <a:defRPr sz="1600" b="0" i="0" u="none" strike="noStrike" cap="none">
                <a:solidFill>
                  <a:schemeClr val="dk1"/>
                </a:solidFill>
                <a:latin typeface="Inter"/>
                <a:ea typeface="Inter"/>
                <a:cs typeface="Inter"/>
                <a:sym typeface="Inter"/>
              </a:defRPr>
            </a:lvl4pPr>
            <a:lvl5pPr marL="2286000" marR="0" lvl="4" indent="-330200" algn="l" rtl="0">
              <a:lnSpc>
                <a:spcPct val="100000"/>
              </a:lnSpc>
              <a:spcBef>
                <a:spcPts val="0"/>
              </a:spcBef>
              <a:spcAft>
                <a:spcPts val="0"/>
              </a:spcAft>
              <a:buClr>
                <a:schemeClr val="dk1"/>
              </a:buClr>
              <a:buSzPts val="1600"/>
              <a:buFont typeface="Inter"/>
              <a:buChar char="○"/>
              <a:defRPr sz="1600" b="0" i="0" u="none" strike="noStrike" cap="none">
                <a:solidFill>
                  <a:schemeClr val="dk1"/>
                </a:solidFill>
                <a:latin typeface="Inter"/>
                <a:ea typeface="Inter"/>
                <a:cs typeface="Inter"/>
                <a:sym typeface="Inter"/>
              </a:defRPr>
            </a:lvl5pPr>
            <a:lvl6pPr marL="2743200" marR="0" lvl="5" indent="-330200" algn="l" rtl="0">
              <a:lnSpc>
                <a:spcPct val="100000"/>
              </a:lnSpc>
              <a:spcBef>
                <a:spcPts val="0"/>
              </a:spcBef>
              <a:spcAft>
                <a:spcPts val="0"/>
              </a:spcAft>
              <a:buClr>
                <a:schemeClr val="dk1"/>
              </a:buClr>
              <a:buSzPts val="1600"/>
              <a:buFont typeface="Inter"/>
              <a:buChar char="■"/>
              <a:defRPr sz="1600" b="0" i="0" u="none" strike="noStrike" cap="none">
                <a:solidFill>
                  <a:schemeClr val="dk1"/>
                </a:solidFill>
                <a:latin typeface="Inter"/>
                <a:ea typeface="Inter"/>
                <a:cs typeface="Inter"/>
                <a:sym typeface="Inter"/>
              </a:defRPr>
            </a:lvl6pPr>
            <a:lvl7pPr marL="3200400" marR="0" lvl="6" indent="-330200" algn="l" rtl="0">
              <a:lnSpc>
                <a:spcPct val="100000"/>
              </a:lnSpc>
              <a:spcBef>
                <a:spcPts val="0"/>
              </a:spcBef>
              <a:spcAft>
                <a:spcPts val="0"/>
              </a:spcAft>
              <a:buClr>
                <a:schemeClr val="dk1"/>
              </a:buClr>
              <a:buSzPts val="1600"/>
              <a:buFont typeface="Inter"/>
              <a:buChar char="●"/>
              <a:defRPr sz="1600" b="0" i="0" u="none" strike="noStrike" cap="none">
                <a:solidFill>
                  <a:schemeClr val="dk1"/>
                </a:solidFill>
                <a:latin typeface="Inter"/>
                <a:ea typeface="Inter"/>
                <a:cs typeface="Inter"/>
                <a:sym typeface="Inter"/>
              </a:defRPr>
            </a:lvl7pPr>
            <a:lvl8pPr marL="3657600" marR="0" lvl="7" indent="-330200" algn="l" rtl="0">
              <a:lnSpc>
                <a:spcPct val="100000"/>
              </a:lnSpc>
              <a:spcBef>
                <a:spcPts val="0"/>
              </a:spcBef>
              <a:spcAft>
                <a:spcPts val="0"/>
              </a:spcAft>
              <a:buClr>
                <a:schemeClr val="dk1"/>
              </a:buClr>
              <a:buSzPts val="1600"/>
              <a:buFont typeface="Inter"/>
              <a:buChar char="○"/>
              <a:defRPr sz="1600" b="0" i="0" u="none" strike="noStrike" cap="none">
                <a:solidFill>
                  <a:schemeClr val="dk1"/>
                </a:solidFill>
                <a:latin typeface="Inter"/>
                <a:ea typeface="Inter"/>
                <a:cs typeface="Inter"/>
                <a:sym typeface="Inter"/>
              </a:defRPr>
            </a:lvl8pPr>
            <a:lvl9pPr marL="4114800" marR="0" lvl="8" indent="-330200" algn="l" rtl="0">
              <a:lnSpc>
                <a:spcPct val="100000"/>
              </a:lnSpc>
              <a:spcBef>
                <a:spcPts val="0"/>
              </a:spcBef>
              <a:spcAft>
                <a:spcPts val="0"/>
              </a:spcAft>
              <a:buClr>
                <a:schemeClr val="dk1"/>
              </a:buClr>
              <a:buSzPts val="1600"/>
              <a:buFont typeface="Inter"/>
              <a:buChar char="■"/>
              <a:defRPr sz="1600" b="0" i="0" u="none" strike="noStrike" cap="none">
                <a:solidFill>
                  <a:schemeClr val="dk1"/>
                </a:solidFill>
                <a:latin typeface="Inter"/>
                <a:ea typeface="Inter"/>
                <a:cs typeface="Inter"/>
                <a:sym typeface="Inter"/>
              </a:defRPr>
            </a:lvl9pPr>
          </a:lstStyle>
          <a:p>
            <a:pPr marL="0" indent="0">
              <a:spcAft>
                <a:spcPts val="1200"/>
              </a:spcAft>
              <a:buFont typeface="Inter"/>
              <a:buNone/>
            </a:pPr>
            <a:r>
              <a:rPr lang="en-US" dirty="0" err="1"/>
              <a:t>css</a:t>
            </a:r>
            <a:r>
              <a:rPr lang="en-US" dirty="0"/>
              <a:t> code files</a:t>
            </a:r>
          </a:p>
        </p:txBody>
      </p:sp>
      <p:pic>
        <p:nvPicPr>
          <p:cNvPr id="3074" name="Picture 2" descr="Accept Rubber Stamp - Tick Icon Font Awesome - Free Transparent PNG  Download - PNGkey">
            <a:extLst>
              <a:ext uri="{FF2B5EF4-FFF2-40B4-BE49-F238E27FC236}">
                <a16:creationId xmlns:a16="http://schemas.microsoft.com/office/drawing/2014/main" id="{7D9A4262-D91B-4B44-9641-8FB6DD28125F}"/>
              </a:ext>
            </a:extLst>
          </p:cNvPr>
          <p:cNvPicPr>
            <a:picLocks noChangeAspect="1" noChangeArrowheads="1"/>
          </p:cNvPicPr>
          <p:nvPr/>
        </p:nvPicPr>
        <p:blipFill>
          <a:blip r:embed="rId3">
            <a:clrChange>
              <a:clrFrom>
                <a:srgbClr val="F6F6F6"/>
              </a:clrFrom>
              <a:clrTo>
                <a:srgbClr val="F6F6F6">
                  <a:alpha val="0"/>
                </a:srgbClr>
              </a:clrTo>
            </a:clrChange>
            <a:extLst>
              <a:ext uri="{28A0092B-C50C-407E-A947-70E740481C1C}">
                <a14:useLocalDpi xmlns:a14="http://schemas.microsoft.com/office/drawing/2010/main" val="0"/>
              </a:ext>
            </a:extLst>
          </a:blip>
          <a:srcRect/>
          <a:stretch>
            <a:fillRect/>
          </a:stretch>
        </p:blipFill>
        <p:spPr bwMode="auto">
          <a:xfrm>
            <a:off x="989813" y="4046650"/>
            <a:ext cx="559019" cy="254967"/>
          </a:xfrm>
          <a:prstGeom prst="rect">
            <a:avLst/>
          </a:prstGeom>
          <a:noFill/>
          <a:extLst>
            <a:ext uri="{909E8E84-426E-40DD-AFC4-6F175D3DCCD1}">
              <a14:hiddenFill xmlns:a14="http://schemas.microsoft.com/office/drawing/2010/main">
                <a:solidFill>
                  <a:srgbClr val="FFFFFF"/>
                </a:solidFill>
              </a14:hiddenFill>
            </a:ext>
          </a:extLst>
        </p:spPr>
      </p:pic>
      <p:sp>
        <p:nvSpPr>
          <p:cNvPr id="31" name="Google Shape;679;p38">
            <a:extLst>
              <a:ext uri="{FF2B5EF4-FFF2-40B4-BE49-F238E27FC236}">
                <a16:creationId xmlns:a16="http://schemas.microsoft.com/office/drawing/2014/main" id="{0D52B5B7-76C4-4390-A6E0-7E7101CC0705}"/>
              </a:ext>
            </a:extLst>
          </p:cNvPr>
          <p:cNvSpPr/>
          <p:nvPr/>
        </p:nvSpPr>
        <p:spPr>
          <a:xfrm>
            <a:off x="1101863" y="1653925"/>
            <a:ext cx="360000" cy="360000"/>
          </a:xfrm>
          <a:prstGeom prst="roundRect">
            <a:avLst>
              <a:gd name="adj" fmla="val 5742"/>
            </a:avLst>
          </a:prstGeom>
          <a:solidFill>
            <a:schemeClr val="l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2" name="Picture 2" descr="Accept Rubber Stamp - Tick Icon Font Awesome - Free Transparent PNG  Download - PNGkey">
            <a:extLst>
              <a:ext uri="{FF2B5EF4-FFF2-40B4-BE49-F238E27FC236}">
                <a16:creationId xmlns:a16="http://schemas.microsoft.com/office/drawing/2014/main" id="{39DAB6B3-2F0B-47CF-826A-B7E155679EDC}"/>
              </a:ext>
            </a:extLst>
          </p:cNvPr>
          <p:cNvPicPr>
            <a:picLocks noChangeAspect="1" noChangeArrowheads="1"/>
          </p:cNvPicPr>
          <p:nvPr/>
        </p:nvPicPr>
        <p:blipFill>
          <a:blip r:embed="rId3">
            <a:clrChange>
              <a:clrFrom>
                <a:srgbClr val="F6F6F6"/>
              </a:clrFrom>
              <a:clrTo>
                <a:srgbClr val="F6F6F6">
                  <a:alpha val="0"/>
                </a:srgbClr>
              </a:clrTo>
            </a:clrChange>
            <a:extLst>
              <a:ext uri="{28A0092B-C50C-407E-A947-70E740481C1C}">
                <a14:useLocalDpi xmlns:a14="http://schemas.microsoft.com/office/drawing/2010/main" val="0"/>
              </a:ext>
            </a:extLst>
          </a:blip>
          <a:srcRect/>
          <a:stretch>
            <a:fillRect/>
          </a:stretch>
        </p:blipFill>
        <p:spPr bwMode="auto">
          <a:xfrm>
            <a:off x="989813" y="1717825"/>
            <a:ext cx="559019" cy="254967"/>
          </a:xfrm>
          <a:prstGeom prst="rect">
            <a:avLst/>
          </a:prstGeom>
          <a:noFill/>
          <a:extLst>
            <a:ext uri="{909E8E84-426E-40DD-AFC4-6F175D3DCCD1}">
              <a14:hiddenFill xmlns:a14="http://schemas.microsoft.com/office/drawing/2010/main">
                <a:solidFill>
                  <a:srgbClr val="FFFFFF"/>
                </a:solidFill>
              </a14:hiddenFill>
            </a:ext>
          </a:extLst>
        </p:spPr>
      </p:pic>
      <p:sp>
        <p:nvSpPr>
          <p:cNvPr id="33" name="Google Shape;679;p38">
            <a:extLst>
              <a:ext uri="{FF2B5EF4-FFF2-40B4-BE49-F238E27FC236}">
                <a16:creationId xmlns:a16="http://schemas.microsoft.com/office/drawing/2014/main" id="{B8BEA0E2-CCFB-4E17-B9E0-A1DEA5DD25CC}"/>
              </a:ext>
            </a:extLst>
          </p:cNvPr>
          <p:cNvSpPr/>
          <p:nvPr/>
        </p:nvSpPr>
        <p:spPr>
          <a:xfrm>
            <a:off x="4851429" y="1653925"/>
            <a:ext cx="360000" cy="360000"/>
          </a:xfrm>
          <a:prstGeom prst="roundRect">
            <a:avLst>
              <a:gd name="adj" fmla="val 5742"/>
            </a:avLst>
          </a:prstGeom>
          <a:solidFill>
            <a:schemeClr val="l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4" name="Picture 2" descr="Accept Rubber Stamp - Tick Icon Font Awesome - Free Transparent PNG  Download - PNGkey">
            <a:extLst>
              <a:ext uri="{FF2B5EF4-FFF2-40B4-BE49-F238E27FC236}">
                <a16:creationId xmlns:a16="http://schemas.microsoft.com/office/drawing/2014/main" id="{CDF9B15F-5D36-4931-868F-E5EF92AD02B7}"/>
              </a:ext>
            </a:extLst>
          </p:cNvPr>
          <p:cNvPicPr>
            <a:picLocks noChangeAspect="1" noChangeArrowheads="1"/>
          </p:cNvPicPr>
          <p:nvPr/>
        </p:nvPicPr>
        <p:blipFill>
          <a:blip r:embed="rId3">
            <a:clrChange>
              <a:clrFrom>
                <a:srgbClr val="F6F6F6"/>
              </a:clrFrom>
              <a:clrTo>
                <a:srgbClr val="F6F6F6">
                  <a:alpha val="0"/>
                </a:srgbClr>
              </a:clrTo>
            </a:clrChange>
            <a:extLst>
              <a:ext uri="{28A0092B-C50C-407E-A947-70E740481C1C}">
                <a14:useLocalDpi xmlns:a14="http://schemas.microsoft.com/office/drawing/2010/main" val="0"/>
              </a:ext>
            </a:extLst>
          </a:blip>
          <a:srcRect/>
          <a:stretch>
            <a:fillRect/>
          </a:stretch>
        </p:blipFill>
        <p:spPr bwMode="auto">
          <a:xfrm>
            <a:off x="4739379" y="1717825"/>
            <a:ext cx="559019" cy="254967"/>
          </a:xfrm>
          <a:prstGeom prst="rect">
            <a:avLst/>
          </a:prstGeom>
          <a:noFill/>
          <a:extLst>
            <a:ext uri="{909E8E84-426E-40DD-AFC4-6F175D3DCCD1}">
              <a14:hiddenFill xmlns:a14="http://schemas.microsoft.com/office/drawing/2010/main">
                <a:solidFill>
                  <a:srgbClr val="FFFFFF"/>
                </a:solidFill>
              </a14:hiddenFill>
            </a:ext>
          </a:extLst>
        </p:spPr>
      </p:pic>
      <p:sp>
        <p:nvSpPr>
          <p:cNvPr id="35" name="Google Shape;679;p38">
            <a:extLst>
              <a:ext uri="{FF2B5EF4-FFF2-40B4-BE49-F238E27FC236}">
                <a16:creationId xmlns:a16="http://schemas.microsoft.com/office/drawing/2014/main" id="{2B47A3BD-BAFE-4FAC-9AD3-058F65F79DB4}"/>
              </a:ext>
            </a:extLst>
          </p:cNvPr>
          <p:cNvSpPr/>
          <p:nvPr/>
        </p:nvSpPr>
        <p:spPr>
          <a:xfrm>
            <a:off x="4853087" y="2411428"/>
            <a:ext cx="360000" cy="360000"/>
          </a:xfrm>
          <a:prstGeom prst="roundRect">
            <a:avLst>
              <a:gd name="adj" fmla="val 5742"/>
            </a:avLst>
          </a:prstGeom>
          <a:solidFill>
            <a:schemeClr val="l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6" name="Picture 2" descr="Accept Rubber Stamp - Tick Icon Font Awesome - Free Transparent PNG  Download - PNGkey">
            <a:extLst>
              <a:ext uri="{FF2B5EF4-FFF2-40B4-BE49-F238E27FC236}">
                <a16:creationId xmlns:a16="http://schemas.microsoft.com/office/drawing/2014/main" id="{4F9A9627-FBC5-44A2-B52F-4FDAA7443AC5}"/>
              </a:ext>
            </a:extLst>
          </p:cNvPr>
          <p:cNvPicPr>
            <a:picLocks noChangeAspect="1" noChangeArrowheads="1"/>
          </p:cNvPicPr>
          <p:nvPr/>
        </p:nvPicPr>
        <p:blipFill>
          <a:blip r:embed="rId3">
            <a:clrChange>
              <a:clrFrom>
                <a:srgbClr val="F6F6F6"/>
              </a:clrFrom>
              <a:clrTo>
                <a:srgbClr val="F6F6F6">
                  <a:alpha val="0"/>
                </a:srgbClr>
              </a:clrTo>
            </a:clrChange>
            <a:extLst>
              <a:ext uri="{28A0092B-C50C-407E-A947-70E740481C1C}">
                <a14:useLocalDpi xmlns:a14="http://schemas.microsoft.com/office/drawing/2010/main" val="0"/>
              </a:ext>
            </a:extLst>
          </a:blip>
          <a:srcRect/>
          <a:stretch>
            <a:fillRect/>
          </a:stretch>
        </p:blipFill>
        <p:spPr bwMode="auto">
          <a:xfrm>
            <a:off x="4741037" y="2475328"/>
            <a:ext cx="559019" cy="254967"/>
          </a:xfrm>
          <a:prstGeom prst="rect">
            <a:avLst/>
          </a:prstGeom>
          <a:noFill/>
          <a:extLst>
            <a:ext uri="{909E8E84-426E-40DD-AFC4-6F175D3DCCD1}">
              <a14:hiddenFill xmlns:a14="http://schemas.microsoft.com/office/drawing/2010/main">
                <a:solidFill>
                  <a:srgbClr val="FFFFFF"/>
                </a:solidFill>
              </a14:hiddenFill>
            </a:ext>
          </a:extLst>
        </p:spPr>
      </p:pic>
      <p:sp>
        <p:nvSpPr>
          <p:cNvPr id="37" name="Google Shape;679;p38">
            <a:extLst>
              <a:ext uri="{FF2B5EF4-FFF2-40B4-BE49-F238E27FC236}">
                <a16:creationId xmlns:a16="http://schemas.microsoft.com/office/drawing/2014/main" id="{2A471D94-0865-4145-A246-85B8F8A6BA5B}"/>
              </a:ext>
            </a:extLst>
          </p:cNvPr>
          <p:cNvSpPr/>
          <p:nvPr/>
        </p:nvSpPr>
        <p:spPr>
          <a:xfrm>
            <a:off x="4851429" y="3218857"/>
            <a:ext cx="360000" cy="360000"/>
          </a:xfrm>
          <a:prstGeom prst="roundRect">
            <a:avLst>
              <a:gd name="adj" fmla="val 5742"/>
            </a:avLst>
          </a:prstGeom>
          <a:solidFill>
            <a:schemeClr val="l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8" name="Picture 2" descr="Accept Rubber Stamp - Tick Icon Font Awesome - Free Transparent PNG  Download - PNGkey">
            <a:extLst>
              <a:ext uri="{FF2B5EF4-FFF2-40B4-BE49-F238E27FC236}">
                <a16:creationId xmlns:a16="http://schemas.microsoft.com/office/drawing/2014/main" id="{686E4AF4-2BD8-4F6B-8FA5-2ED6BF846F5D}"/>
              </a:ext>
            </a:extLst>
          </p:cNvPr>
          <p:cNvPicPr>
            <a:picLocks noChangeAspect="1" noChangeArrowheads="1"/>
          </p:cNvPicPr>
          <p:nvPr/>
        </p:nvPicPr>
        <p:blipFill>
          <a:blip r:embed="rId3">
            <a:clrChange>
              <a:clrFrom>
                <a:srgbClr val="F6F6F6"/>
              </a:clrFrom>
              <a:clrTo>
                <a:srgbClr val="F6F6F6">
                  <a:alpha val="0"/>
                </a:srgbClr>
              </a:clrTo>
            </a:clrChange>
            <a:extLst>
              <a:ext uri="{28A0092B-C50C-407E-A947-70E740481C1C}">
                <a14:useLocalDpi xmlns:a14="http://schemas.microsoft.com/office/drawing/2010/main" val="0"/>
              </a:ext>
            </a:extLst>
          </a:blip>
          <a:srcRect/>
          <a:stretch>
            <a:fillRect/>
          </a:stretch>
        </p:blipFill>
        <p:spPr bwMode="auto">
          <a:xfrm>
            <a:off x="4739379" y="3282757"/>
            <a:ext cx="559019" cy="254967"/>
          </a:xfrm>
          <a:prstGeom prst="rect">
            <a:avLst/>
          </a:prstGeom>
          <a:noFill/>
          <a:extLst>
            <a:ext uri="{909E8E84-426E-40DD-AFC4-6F175D3DCCD1}">
              <a14:hiddenFill xmlns:a14="http://schemas.microsoft.com/office/drawing/2010/main">
                <a:solidFill>
                  <a:srgbClr val="FFFFFF"/>
                </a:solidFill>
              </a14:hiddenFill>
            </a:ext>
          </a:extLst>
        </p:spPr>
      </p:pic>
      <p:sp>
        <p:nvSpPr>
          <p:cNvPr id="39" name="Google Shape;679;p38">
            <a:extLst>
              <a:ext uri="{FF2B5EF4-FFF2-40B4-BE49-F238E27FC236}">
                <a16:creationId xmlns:a16="http://schemas.microsoft.com/office/drawing/2014/main" id="{5E5537E0-DAF2-4CA4-833A-ADBC69B31C1C}"/>
              </a:ext>
            </a:extLst>
          </p:cNvPr>
          <p:cNvSpPr/>
          <p:nvPr/>
        </p:nvSpPr>
        <p:spPr>
          <a:xfrm>
            <a:off x="4851429" y="3982750"/>
            <a:ext cx="360000" cy="360000"/>
          </a:xfrm>
          <a:prstGeom prst="roundRect">
            <a:avLst>
              <a:gd name="adj" fmla="val 5742"/>
            </a:avLst>
          </a:prstGeom>
          <a:solidFill>
            <a:schemeClr val="l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0" name="Picture 2" descr="Accept Rubber Stamp - Tick Icon Font Awesome - Free Transparent PNG  Download - PNGkey">
            <a:extLst>
              <a:ext uri="{FF2B5EF4-FFF2-40B4-BE49-F238E27FC236}">
                <a16:creationId xmlns:a16="http://schemas.microsoft.com/office/drawing/2014/main" id="{32B78B30-86E8-4117-8A5E-A0115B3812A7}"/>
              </a:ext>
            </a:extLst>
          </p:cNvPr>
          <p:cNvPicPr>
            <a:picLocks noChangeAspect="1" noChangeArrowheads="1"/>
          </p:cNvPicPr>
          <p:nvPr/>
        </p:nvPicPr>
        <p:blipFill>
          <a:blip r:embed="rId3">
            <a:clrChange>
              <a:clrFrom>
                <a:srgbClr val="F6F6F6"/>
              </a:clrFrom>
              <a:clrTo>
                <a:srgbClr val="F6F6F6">
                  <a:alpha val="0"/>
                </a:srgbClr>
              </a:clrTo>
            </a:clrChange>
            <a:extLst>
              <a:ext uri="{28A0092B-C50C-407E-A947-70E740481C1C}">
                <a14:useLocalDpi xmlns:a14="http://schemas.microsoft.com/office/drawing/2010/main" val="0"/>
              </a:ext>
            </a:extLst>
          </a:blip>
          <a:srcRect/>
          <a:stretch>
            <a:fillRect/>
          </a:stretch>
        </p:blipFill>
        <p:spPr bwMode="auto">
          <a:xfrm>
            <a:off x="4739379" y="4046650"/>
            <a:ext cx="559019" cy="25496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65"/>
        <p:cNvGrpSpPr/>
        <p:nvPr/>
      </p:nvGrpSpPr>
      <p:grpSpPr>
        <a:xfrm>
          <a:off x="0" y="0"/>
          <a:ext cx="0" cy="0"/>
          <a:chOff x="0" y="0"/>
          <a:chExt cx="0" cy="0"/>
        </a:xfrm>
      </p:grpSpPr>
      <p:sp>
        <p:nvSpPr>
          <p:cNvPr id="567" name="Google Shape;567;p33"/>
          <p:cNvSpPr/>
          <p:nvPr/>
        </p:nvSpPr>
        <p:spPr>
          <a:xfrm>
            <a:off x="2989358" y="897418"/>
            <a:ext cx="2638809" cy="431400"/>
          </a:xfrm>
          <a:prstGeom prst="roundRect">
            <a:avLst>
              <a:gd name="adj" fmla="val 5742"/>
            </a:avLst>
          </a:prstGeom>
          <a:solidFill>
            <a:srgbClr val="9FF1B7"/>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8" name="Google Shape;568;p33"/>
          <p:cNvSpPr txBox="1">
            <a:spLocks noGrp="1"/>
          </p:cNvSpPr>
          <p:nvPr>
            <p:ph type="subTitle" idx="1"/>
          </p:nvPr>
        </p:nvSpPr>
        <p:spPr>
          <a:xfrm>
            <a:off x="2856614" y="1418020"/>
            <a:ext cx="3227244" cy="703467"/>
          </a:xfrm>
          <a:prstGeom prst="rect">
            <a:avLst/>
          </a:prstGeom>
        </p:spPr>
        <p:txBody>
          <a:bodyPr spcFirstLastPara="1" wrap="square" lIns="91425" tIns="91425" rIns="91425" bIns="91425" anchor="ctr" anchorCtr="0">
            <a:noAutofit/>
          </a:bodyPr>
          <a:lstStyle/>
          <a:p>
            <a:pPr marL="342900" lvl="0" indent="-342900" algn="l" rtl="0">
              <a:spcBef>
                <a:spcPts val="0"/>
              </a:spcBef>
              <a:spcAft>
                <a:spcPts val="0"/>
              </a:spcAft>
              <a:buClr>
                <a:schemeClr val="dk1"/>
              </a:buClr>
              <a:buSzPts val="1100"/>
              <a:buFont typeface="Arial" panose="020B0604020202020204" pitchFamily="34" charset="0"/>
              <a:buChar char="•"/>
            </a:pPr>
            <a:r>
              <a:rPr lang="en-US" sz="2000" dirty="0">
                <a:hlinkClick r:id="rId3"/>
              </a:rPr>
              <a:t>Link to Google Form</a:t>
            </a:r>
            <a:endParaRPr lang="en-US" sz="2000" dirty="0"/>
          </a:p>
        </p:txBody>
      </p:sp>
      <p:sp>
        <p:nvSpPr>
          <p:cNvPr id="569" name="Google Shape;569;p33"/>
          <p:cNvSpPr txBox="1">
            <a:spLocks noGrp="1"/>
          </p:cNvSpPr>
          <p:nvPr>
            <p:ph type="subTitle" idx="2"/>
          </p:nvPr>
        </p:nvSpPr>
        <p:spPr>
          <a:xfrm>
            <a:off x="2989358" y="949456"/>
            <a:ext cx="3094500" cy="325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Literature Review</a:t>
            </a:r>
            <a:endParaRPr dirty="0"/>
          </a:p>
        </p:txBody>
      </p:sp>
      <p:pic>
        <p:nvPicPr>
          <p:cNvPr id="10" name="Picture 9">
            <a:extLst>
              <a:ext uri="{FF2B5EF4-FFF2-40B4-BE49-F238E27FC236}">
                <a16:creationId xmlns:a16="http://schemas.microsoft.com/office/drawing/2014/main" id="{73BF2B53-26CB-4979-824F-A59B39799136}"/>
              </a:ext>
            </a:extLst>
          </p:cNvPr>
          <p:cNvPicPr/>
          <p:nvPr/>
        </p:nvPicPr>
        <p:blipFill rotWithShape="1">
          <a:blip r:embed="rId4"/>
          <a:srcRect l="23714" r="25300"/>
          <a:stretch/>
        </p:blipFill>
        <p:spPr>
          <a:xfrm>
            <a:off x="545804" y="2067626"/>
            <a:ext cx="2941674" cy="2596523"/>
          </a:xfrm>
          <a:prstGeom prst="rect">
            <a:avLst/>
          </a:prstGeom>
        </p:spPr>
      </p:pic>
      <p:pic>
        <p:nvPicPr>
          <p:cNvPr id="16" name="Picture 15">
            <a:extLst>
              <a:ext uri="{FF2B5EF4-FFF2-40B4-BE49-F238E27FC236}">
                <a16:creationId xmlns:a16="http://schemas.microsoft.com/office/drawing/2014/main" id="{4E1B7BF0-8157-4E8D-83E3-5217D2165685}"/>
              </a:ext>
            </a:extLst>
          </p:cNvPr>
          <p:cNvPicPr/>
          <p:nvPr/>
        </p:nvPicPr>
        <p:blipFill rotWithShape="1">
          <a:blip r:embed="rId5" cstate="print">
            <a:extLst>
              <a:ext uri="{28A0092B-C50C-407E-A947-70E740481C1C}">
                <a14:useLocalDpi xmlns:a14="http://schemas.microsoft.com/office/drawing/2010/main" val="0"/>
              </a:ext>
            </a:extLst>
          </a:blip>
          <a:srcRect l="20148" r="27281"/>
          <a:stretch/>
        </p:blipFill>
        <p:spPr>
          <a:xfrm>
            <a:off x="5380073" y="2067625"/>
            <a:ext cx="2821173" cy="2596523"/>
          </a:xfrm>
          <a:prstGeom prst="rect">
            <a:avLst/>
          </a:prstGeom>
        </p:spPr>
      </p:pic>
    </p:spTree>
    <p:extLst>
      <p:ext uri="{BB962C8B-B14F-4D97-AF65-F5344CB8AC3E}">
        <p14:creationId xmlns:p14="http://schemas.microsoft.com/office/powerpoint/2010/main" val="40893379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96"/>
        <p:cNvGrpSpPr/>
        <p:nvPr/>
      </p:nvGrpSpPr>
      <p:grpSpPr>
        <a:xfrm>
          <a:off x="0" y="0"/>
          <a:ext cx="0" cy="0"/>
          <a:chOff x="0" y="0"/>
          <a:chExt cx="0" cy="0"/>
        </a:xfrm>
      </p:grpSpPr>
      <p:sp>
        <p:nvSpPr>
          <p:cNvPr id="1197" name="Google Shape;1197;p44"/>
          <p:cNvSpPr/>
          <p:nvPr/>
        </p:nvSpPr>
        <p:spPr>
          <a:xfrm>
            <a:off x="3257459" y="3206220"/>
            <a:ext cx="2373900" cy="431400"/>
          </a:xfrm>
          <a:prstGeom prst="roundRect">
            <a:avLst>
              <a:gd name="adj" fmla="val 5742"/>
            </a:avLst>
          </a:prstGeom>
          <a:solidFill>
            <a:srgbClr val="787FF0"/>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4"/>
          <p:cNvSpPr/>
          <p:nvPr/>
        </p:nvSpPr>
        <p:spPr>
          <a:xfrm>
            <a:off x="5857559" y="3206220"/>
            <a:ext cx="2373900" cy="431400"/>
          </a:xfrm>
          <a:prstGeom prst="roundRect">
            <a:avLst>
              <a:gd name="adj" fmla="val 5742"/>
            </a:avLst>
          </a:prstGeom>
          <a:solidFill>
            <a:srgbClr val="787FF0"/>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4"/>
          <p:cNvSpPr/>
          <p:nvPr/>
        </p:nvSpPr>
        <p:spPr>
          <a:xfrm>
            <a:off x="657359" y="3206220"/>
            <a:ext cx="2373900" cy="431400"/>
          </a:xfrm>
          <a:prstGeom prst="roundRect">
            <a:avLst>
              <a:gd name="adj" fmla="val 5742"/>
            </a:avLst>
          </a:prstGeom>
          <a:solidFill>
            <a:srgbClr val="787FF0"/>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4"/>
          <p:cNvSpPr txBox="1">
            <a:spLocks noGrp="1"/>
          </p:cNvSpPr>
          <p:nvPr>
            <p:ph type="title" idx="7"/>
          </p:nvPr>
        </p:nvSpPr>
        <p:spPr>
          <a:xfrm>
            <a:off x="399533" y="2242870"/>
            <a:ext cx="2920699"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800" dirty="0"/>
              <a:t>63.3%</a:t>
            </a:r>
            <a:endParaRPr sz="4800" dirty="0"/>
          </a:p>
        </p:txBody>
      </p:sp>
      <p:sp>
        <p:nvSpPr>
          <p:cNvPr id="1201" name="Google Shape;1201;p44"/>
          <p:cNvSpPr txBox="1">
            <a:spLocks noGrp="1"/>
          </p:cNvSpPr>
          <p:nvPr>
            <p:ph type="subTitle" idx="1"/>
          </p:nvPr>
        </p:nvSpPr>
        <p:spPr>
          <a:xfrm>
            <a:off x="592409" y="3877445"/>
            <a:ext cx="25038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1200"/>
              </a:spcAft>
              <a:buNone/>
            </a:pPr>
            <a:r>
              <a:rPr lang="en-US" dirty="0"/>
              <a:t>Questions remain unanswered</a:t>
            </a:r>
            <a:endParaRPr dirty="0"/>
          </a:p>
        </p:txBody>
      </p:sp>
      <p:sp>
        <p:nvSpPr>
          <p:cNvPr id="1202" name="Google Shape;1202;p44"/>
          <p:cNvSpPr txBox="1">
            <a:spLocks noGrp="1"/>
          </p:cNvSpPr>
          <p:nvPr>
            <p:ph type="subTitle" idx="3"/>
          </p:nvPr>
        </p:nvSpPr>
        <p:spPr>
          <a:xfrm>
            <a:off x="3192509" y="3877445"/>
            <a:ext cx="25038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1200"/>
              </a:spcAft>
              <a:buNone/>
            </a:pPr>
            <a:r>
              <a:rPr lang="en-US" dirty="0"/>
              <a:t>Needed Discussion forum</a:t>
            </a:r>
            <a:endParaRPr dirty="0"/>
          </a:p>
        </p:txBody>
      </p:sp>
      <p:sp>
        <p:nvSpPr>
          <p:cNvPr id="1203" name="Google Shape;1203;p44"/>
          <p:cNvSpPr txBox="1">
            <a:spLocks noGrp="1"/>
          </p:cNvSpPr>
          <p:nvPr>
            <p:ph type="subTitle" idx="4"/>
          </p:nvPr>
        </p:nvSpPr>
        <p:spPr>
          <a:xfrm>
            <a:off x="3419759" y="3206220"/>
            <a:ext cx="20493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Need</a:t>
            </a:r>
            <a:endParaRPr dirty="0"/>
          </a:p>
        </p:txBody>
      </p:sp>
      <p:sp>
        <p:nvSpPr>
          <p:cNvPr id="1204" name="Google Shape;1204;p44"/>
          <p:cNvSpPr txBox="1">
            <a:spLocks noGrp="1"/>
          </p:cNvSpPr>
          <p:nvPr>
            <p:ph type="subTitle" idx="5"/>
          </p:nvPr>
        </p:nvSpPr>
        <p:spPr>
          <a:xfrm>
            <a:off x="5792608" y="3877445"/>
            <a:ext cx="2855205" cy="572700"/>
          </a:xfrm>
          <a:prstGeom prst="rect">
            <a:avLst/>
          </a:prstGeom>
        </p:spPr>
        <p:txBody>
          <a:bodyPr spcFirstLastPara="1" wrap="square" lIns="91425" tIns="91425" rIns="91425" bIns="91425" anchor="b" anchorCtr="0">
            <a:noAutofit/>
          </a:bodyPr>
          <a:lstStyle/>
          <a:p>
            <a:pPr marL="0" lvl="0" indent="0" algn="ctr" rtl="0">
              <a:spcBef>
                <a:spcPts val="0"/>
              </a:spcBef>
              <a:spcAft>
                <a:spcPts val="1200"/>
              </a:spcAft>
              <a:buNone/>
            </a:pPr>
            <a:r>
              <a:rPr lang="en-US" dirty="0"/>
              <a:t>Like to read and write blogs related to college life</a:t>
            </a:r>
            <a:endParaRPr dirty="0"/>
          </a:p>
        </p:txBody>
      </p:sp>
      <p:sp>
        <p:nvSpPr>
          <p:cNvPr id="1205" name="Google Shape;1205;p44"/>
          <p:cNvSpPr txBox="1">
            <a:spLocks noGrp="1"/>
          </p:cNvSpPr>
          <p:nvPr>
            <p:ph type="subTitle" idx="6"/>
          </p:nvPr>
        </p:nvSpPr>
        <p:spPr>
          <a:xfrm>
            <a:off x="6019859" y="3206220"/>
            <a:ext cx="20493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Like</a:t>
            </a:r>
            <a:endParaRPr dirty="0"/>
          </a:p>
        </p:txBody>
      </p:sp>
      <p:sp>
        <p:nvSpPr>
          <p:cNvPr id="1206" name="Google Shape;1206;p44"/>
          <p:cNvSpPr txBox="1">
            <a:spLocks noGrp="1"/>
          </p:cNvSpPr>
          <p:nvPr>
            <p:ph type="subTitle" idx="2"/>
          </p:nvPr>
        </p:nvSpPr>
        <p:spPr>
          <a:xfrm>
            <a:off x="819659" y="3206220"/>
            <a:ext cx="20493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Unanswered</a:t>
            </a:r>
            <a:endParaRPr dirty="0"/>
          </a:p>
        </p:txBody>
      </p:sp>
      <p:sp>
        <p:nvSpPr>
          <p:cNvPr id="1207" name="Google Shape;1207;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Statistics From Survey</a:t>
            </a:r>
            <a:endParaRPr dirty="0"/>
          </a:p>
        </p:txBody>
      </p:sp>
      <p:sp>
        <p:nvSpPr>
          <p:cNvPr id="1208" name="Google Shape;1208;p44"/>
          <p:cNvSpPr txBox="1">
            <a:spLocks noGrp="1"/>
          </p:cNvSpPr>
          <p:nvPr>
            <p:ph type="title" idx="8"/>
          </p:nvPr>
        </p:nvSpPr>
        <p:spPr>
          <a:xfrm>
            <a:off x="3198002" y="2242870"/>
            <a:ext cx="255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4800" dirty="0"/>
              <a:t>81.8%</a:t>
            </a:r>
            <a:endParaRPr sz="4800" dirty="0"/>
          </a:p>
        </p:txBody>
      </p:sp>
      <p:sp>
        <p:nvSpPr>
          <p:cNvPr id="1209" name="Google Shape;1209;p44"/>
          <p:cNvSpPr txBox="1">
            <a:spLocks noGrp="1"/>
          </p:cNvSpPr>
          <p:nvPr>
            <p:ph type="title" idx="9"/>
          </p:nvPr>
        </p:nvSpPr>
        <p:spPr>
          <a:xfrm>
            <a:off x="5792608" y="2242870"/>
            <a:ext cx="2618564"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4800" dirty="0"/>
              <a:t>45.5%</a:t>
            </a:r>
            <a:endParaRPr sz="48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65"/>
        <p:cNvGrpSpPr/>
        <p:nvPr/>
      </p:nvGrpSpPr>
      <p:grpSpPr>
        <a:xfrm>
          <a:off x="0" y="0"/>
          <a:ext cx="0" cy="0"/>
          <a:chOff x="0" y="0"/>
          <a:chExt cx="0" cy="0"/>
        </a:xfrm>
      </p:grpSpPr>
      <p:sp>
        <p:nvSpPr>
          <p:cNvPr id="567" name="Google Shape;567;p33"/>
          <p:cNvSpPr/>
          <p:nvPr/>
        </p:nvSpPr>
        <p:spPr>
          <a:xfrm>
            <a:off x="2989358" y="886470"/>
            <a:ext cx="2957786" cy="513168"/>
          </a:xfrm>
          <a:prstGeom prst="roundRect">
            <a:avLst>
              <a:gd name="adj" fmla="val 5742"/>
            </a:avLst>
          </a:prstGeom>
          <a:solidFill>
            <a:srgbClr val="9FF1B7"/>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9" name="Google Shape;569;p33"/>
          <p:cNvSpPr txBox="1">
            <a:spLocks noGrp="1"/>
          </p:cNvSpPr>
          <p:nvPr>
            <p:ph type="subTitle" idx="2"/>
          </p:nvPr>
        </p:nvSpPr>
        <p:spPr>
          <a:xfrm>
            <a:off x="2989358" y="949456"/>
            <a:ext cx="3862044" cy="387196"/>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US" dirty="0"/>
              <a:t>Architecture Diagram</a:t>
            </a:r>
            <a:endParaRPr dirty="0"/>
          </a:p>
        </p:txBody>
      </p:sp>
      <p:pic>
        <p:nvPicPr>
          <p:cNvPr id="5" name="Picture 4">
            <a:extLst>
              <a:ext uri="{FF2B5EF4-FFF2-40B4-BE49-F238E27FC236}">
                <a16:creationId xmlns:a16="http://schemas.microsoft.com/office/drawing/2014/main" id="{864087D7-DBB3-4C6A-A60D-B257E66EBB6D}"/>
              </a:ext>
            </a:extLst>
          </p:cNvPr>
          <p:cNvPicPr>
            <a:picLocks noChangeAspect="1"/>
          </p:cNvPicPr>
          <p:nvPr/>
        </p:nvPicPr>
        <p:blipFill>
          <a:blip r:embed="rId3"/>
          <a:stretch>
            <a:fillRect/>
          </a:stretch>
        </p:blipFill>
        <p:spPr>
          <a:xfrm>
            <a:off x="439024" y="1810278"/>
            <a:ext cx="8286040" cy="2754633"/>
          </a:xfrm>
          <a:prstGeom prst="rect">
            <a:avLst/>
          </a:prstGeom>
        </p:spPr>
      </p:pic>
    </p:spTree>
    <p:extLst>
      <p:ext uri="{BB962C8B-B14F-4D97-AF65-F5344CB8AC3E}">
        <p14:creationId xmlns:p14="http://schemas.microsoft.com/office/powerpoint/2010/main" val="527900155"/>
      </p:ext>
    </p:extLst>
  </p:cSld>
  <p:clrMapOvr>
    <a:masterClrMapping/>
  </p:clrMapOvr>
</p:sld>
</file>

<file path=ppt/theme/theme1.xml><?xml version="1.0" encoding="utf-8"?>
<a:theme xmlns:a="http://schemas.openxmlformats.org/drawingml/2006/main" name="Little Pop-Up Windows Meeting by Slidesgo">
  <a:themeElements>
    <a:clrScheme name="Simple Light">
      <a:dk1>
        <a:srgbClr val="2D2E27"/>
      </a:dk1>
      <a:lt1>
        <a:srgbClr val="FCF4E6"/>
      </a:lt1>
      <a:dk2>
        <a:srgbClr val="FFB09C"/>
      </a:dk2>
      <a:lt2>
        <a:srgbClr val="9FF1B7"/>
      </a:lt2>
      <a:accent1>
        <a:srgbClr val="B5F1C6"/>
      </a:accent1>
      <a:accent2>
        <a:srgbClr val="787FF0"/>
      </a:accent2>
      <a:accent3>
        <a:srgbClr val="898FF0"/>
      </a:accent3>
      <a:accent4>
        <a:srgbClr val="FFBBAA"/>
      </a:accent4>
      <a:accent5>
        <a:srgbClr val="9FF1B7"/>
      </a:accent5>
      <a:accent6>
        <a:srgbClr val="787FF0"/>
      </a:accent6>
      <a:hlink>
        <a:srgbClr val="2D2E2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513</TotalTime>
  <Words>676</Words>
  <Application>Microsoft Office PowerPoint</Application>
  <PresentationFormat>On-screen Show (16:9)</PresentationFormat>
  <Paragraphs>122</Paragraphs>
  <Slides>29</Slides>
  <Notes>19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29</vt:i4>
      </vt:variant>
    </vt:vector>
  </HeadingPairs>
  <TitlesOfParts>
    <vt:vector size="34" baseType="lpstr">
      <vt:lpstr>Rubik Light</vt:lpstr>
      <vt:lpstr>Roboto Condensed Light</vt:lpstr>
      <vt:lpstr>Arial</vt:lpstr>
      <vt:lpstr>Inter</vt:lpstr>
      <vt:lpstr>Little Pop-Up Windows Meeting by Slidesgo</vt:lpstr>
      <vt:lpstr>GUPSHUP</vt:lpstr>
      <vt:lpstr>PowerPoint Presentation</vt:lpstr>
      <vt:lpstr>Contents</vt:lpstr>
      <vt:lpstr>PROBLEM DEFINITION</vt:lpstr>
      <vt:lpstr>OBJECTIVE</vt:lpstr>
      <vt:lpstr>DELIVERABLES</vt:lpstr>
      <vt:lpstr>PowerPoint Presentation</vt:lpstr>
      <vt:lpstr>63.3%</vt:lpstr>
      <vt:lpstr>PowerPoint Presentation</vt:lpstr>
      <vt:lpstr>UPTIL NOW ON GUPSHUP</vt:lpstr>
      <vt:lpstr>FUNCTIONALITIES</vt:lpstr>
      <vt:lpstr>PowerPoint Presentation</vt:lpstr>
      <vt:lpstr>Implemented Functionalities</vt:lpstr>
      <vt:lpstr>PowerPoint Presentation</vt:lpstr>
      <vt:lpstr>PowerPoint Presentation</vt:lpstr>
      <vt:lpstr>PowerPoint Presentation</vt:lpstr>
      <vt:lpstr>PowerPoint Presentation</vt:lpstr>
      <vt:lpstr>PowerPoint Presentation</vt:lpstr>
      <vt:lpstr>01. Login and Register</vt:lpstr>
      <vt:lpstr>02. Login</vt:lpstr>
      <vt:lpstr>03. New Post </vt:lpstr>
      <vt:lpstr>04. Landing(1)</vt:lpstr>
      <vt:lpstr>04. Landing(2)</vt:lpstr>
      <vt:lpstr>05. Profile</vt:lpstr>
      <vt:lpstr>06. Category-wise Posts</vt:lpstr>
      <vt:lpstr>Github Link</vt:lpstr>
      <vt:lpstr>Future Scope</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GUPSHUP</dc:title>
  <dc:creator>Kashish Harisinghani</dc:creator>
  <cp:lastModifiedBy>Kashish Harisinghani</cp:lastModifiedBy>
  <cp:revision>25</cp:revision>
  <dcterms:modified xsi:type="dcterms:W3CDTF">2021-04-15T09:53:53Z</dcterms:modified>
</cp:coreProperties>
</file>